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12.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4"/>
    <p:sldMasterId id="2147483689" r:id="rId5"/>
  </p:sldMasterIdLst>
  <p:notesMasterIdLst>
    <p:notesMasterId r:id="rId10"/>
  </p:notesMasterIdLst>
  <p:handoutMasterIdLst>
    <p:handoutMasterId r:id="rId11"/>
  </p:handoutMasterIdLst>
  <p:sldIdLst>
    <p:sldId id="1975" r:id="rId6"/>
    <p:sldId id="2147378793" r:id="rId7"/>
    <p:sldId id="2147378795" r:id="rId8"/>
    <p:sldId id="2147378796" r:id="rId9"/>
  </p:sldIdLst>
  <p:sldSz cx="12192000" cy="6858000"/>
  <p:notesSz cx="6858000" cy="9144000"/>
  <p:custDataLst>
    <p:tags r:id="rId1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375E"/>
    <a:srgbClr val="020D33"/>
    <a:srgbClr val="FFFFCC"/>
    <a:srgbClr val="DF2D42"/>
    <a:srgbClr val="091B2C"/>
    <a:srgbClr val="020F34"/>
    <a:srgbClr val="EBF4FA"/>
    <a:srgbClr val="E5F1F5"/>
    <a:srgbClr val="000D30"/>
    <a:srgbClr val="4040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4A569A-D5AF-4153-9F74-556E394FCDAE}" v="10" dt="2023-10-31T14:30:15.67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tags" Target="tags/tag1.xml"/><Relationship Id="rId17"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theme" Target="theme/theme1.xml"/><Relationship Id="rId10"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F993187-7F26-4180-A595-670DEFE38CA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Date Placeholder 2">
            <a:extLst>
              <a:ext uri="{FF2B5EF4-FFF2-40B4-BE49-F238E27FC236}">
                <a16:creationId xmlns:a16="http://schemas.microsoft.com/office/drawing/2014/main" id="{7C522A39-6811-4947-84D5-FB38B4F0997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ABA4362-21D7-491B-9CA0-E33054930575}" type="datetimeFigureOut">
              <a:rPr lang="nb-NO" smtClean="0"/>
              <a:t>31.10.2023</a:t>
            </a:fld>
            <a:endParaRPr lang="nb-NO"/>
          </a:p>
        </p:txBody>
      </p:sp>
      <p:sp>
        <p:nvSpPr>
          <p:cNvPr id="4" name="Footer Placeholder 3">
            <a:extLst>
              <a:ext uri="{FF2B5EF4-FFF2-40B4-BE49-F238E27FC236}">
                <a16:creationId xmlns:a16="http://schemas.microsoft.com/office/drawing/2014/main" id="{D1E0CE94-613A-4501-BFB6-83D327A1977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5" name="Slide Number Placeholder 4">
            <a:extLst>
              <a:ext uri="{FF2B5EF4-FFF2-40B4-BE49-F238E27FC236}">
                <a16:creationId xmlns:a16="http://schemas.microsoft.com/office/drawing/2014/main" id="{B15B1666-143C-48C6-95CF-F24BA45BA54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90DD3B9-CD9C-4CA0-82BD-035DC9BADCB9}" type="slidenum">
              <a:rPr lang="nb-NO" smtClean="0"/>
              <a:t>‹nº›</a:t>
            </a:fld>
            <a:endParaRPr lang="nb-NO"/>
          </a:p>
        </p:txBody>
      </p:sp>
    </p:spTree>
    <p:extLst>
      <p:ext uri="{BB962C8B-B14F-4D97-AF65-F5344CB8AC3E}">
        <p14:creationId xmlns:p14="http://schemas.microsoft.com/office/powerpoint/2010/main" val="3820216299"/>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0FF318-D881-417F-A842-B5FF337EACB0}" type="datetimeFigureOut">
              <a:rPr lang="nb-NO" smtClean="0"/>
              <a:t>31.10.2023</a:t>
            </a:fld>
            <a:endParaRPr lang="nb-N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8B4E7C-50CC-4651-B568-A0E7C22FCAA4}" type="slidenum">
              <a:rPr lang="nb-NO" smtClean="0"/>
              <a:t>‹nº›</a:t>
            </a:fld>
            <a:endParaRPr lang="nb-NO"/>
          </a:p>
        </p:txBody>
      </p:sp>
    </p:spTree>
    <p:extLst>
      <p:ext uri="{BB962C8B-B14F-4D97-AF65-F5344CB8AC3E}">
        <p14:creationId xmlns:p14="http://schemas.microsoft.com/office/powerpoint/2010/main" val="2416514785"/>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11.xml"/><Relationship Id="rId4" Type="http://schemas.openxmlformats.org/officeDocument/2006/relationships/image" Target="../media/image1.em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3.bin"/><Relationship Id="rId7"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4.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1.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4.bin"/><Relationship Id="rId7"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5.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1.emf"/></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oleObject" Target="../embeddings/oleObject5.bin"/><Relationship Id="rId7" Type="http://schemas.openxmlformats.org/officeDocument/2006/relationships/image" Target="../media/image7.jpeg"/><Relationship Id="rId2" Type="http://schemas.openxmlformats.org/officeDocument/2006/relationships/slideMaster" Target="../slideMasters/slideMaster1.xml"/><Relationship Id="rId1" Type="http://schemas.openxmlformats.org/officeDocument/2006/relationships/tags" Target="../tags/tag6.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1.emf"/><Relationship Id="rId9" Type="http://schemas.microsoft.com/office/2007/relationships/hdphoto" Target="../media/hdphoto2.wdp"/></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7.xml"/><Relationship Id="rId5" Type="http://schemas.openxmlformats.org/officeDocument/2006/relationships/image" Target="../media/image6.png"/><Relationship Id="rId4" Type="http://schemas.openxmlformats.org/officeDocument/2006/relationships/image" Target="../media/image1.emf"/></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7.bin"/><Relationship Id="rId7"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8.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1.emf"/></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xml"/><Relationship Id="rId1" Type="http://schemas.openxmlformats.org/officeDocument/2006/relationships/tags" Target="../tags/tag9.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1.emf"/></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9.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10.xml"/><Relationship Id="rId6" Type="http://schemas.openxmlformats.org/officeDocument/2006/relationships/hyperlink" Target="mailto:Investor.relations@seacrest.com" TargetMode="External"/><Relationship Id="rId5" Type="http://schemas.openxmlformats.org/officeDocument/2006/relationships/image" Target="../media/image9.jpg"/><Relationship Id="rId4" Type="http://schemas.openxmlformats.org/officeDocument/2006/relationships/image" Target="../media/image1.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432C038-6716-4A4F-8F90-F1B978C5D2C1}"/>
              </a:ext>
            </a:extLst>
          </p:cNvPr>
          <p:cNvGraphicFramePr>
            <a:graphicFrameLocks noChangeAspect="1"/>
          </p:cNvGraphicFramePr>
          <p:nvPr userDrawn="1">
            <p:custDataLst>
              <p:tags r:id="rId1"/>
            </p:custDataLst>
            <p:extLst>
              <p:ext uri="{D42A27DB-BD31-4B8C-83A1-F6EECF244321}">
                <p14:modId xmlns:p14="http://schemas.microsoft.com/office/powerpoint/2010/main" val="23238683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70" imgH="371" progId="TCLayout.ActiveDocument.1">
                  <p:embed/>
                </p:oleObj>
              </mc:Choice>
              <mc:Fallback>
                <p:oleObj name="think-cell Slide" r:id="rId3" imgW="370" imgH="371" progId="TCLayout.ActiveDocument.1">
                  <p:embed/>
                  <p:pic>
                    <p:nvPicPr>
                      <p:cNvPr id="7" name="Object 6" hidden="1">
                        <a:extLst>
                          <a:ext uri="{FF2B5EF4-FFF2-40B4-BE49-F238E27FC236}">
                            <a16:creationId xmlns:a16="http://schemas.microsoft.com/office/drawing/2014/main" id="{3432C038-6716-4A4F-8F90-F1B978C5D2C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8" name="Picture 7">
            <a:extLst>
              <a:ext uri="{FF2B5EF4-FFF2-40B4-BE49-F238E27FC236}">
                <a16:creationId xmlns:a16="http://schemas.microsoft.com/office/drawing/2014/main" id="{5A2D81C6-A135-445B-952F-EDB0A84F9A87}"/>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11570" t="44186" r="11570" b="22303"/>
          <a:stretch/>
        </p:blipFill>
        <p:spPr>
          <a:xfrm>
            <a:off x="0" y="0"/>
            <a:ext cx="12192000" cy="6858000"/>
          </a:xfrm>
          <a:prstGeom prst="rect">
            <a:avLst/>
          </a:prstGeom>
        </p:spPr>
      </p:pic>
      <p:sp>
        <p:nvSpPr>
          <p:cNvPr id="3" name="Text Placeholder 2">
            <a:extLst>
              <a:ext uri="{FF2B5EF4-FFF2-40B4-BE49-F238E27FC236}">
                <a16:creationId xmlns:a16="http://schemas.microsoft.com/office/drawing/2014/main" id="{13E1297D-5F2F-49BE-8C4D-4ABAABA913A5}"/>
              </a:ext>
            </a:extLst>
          </p:cNvPr>
          <p:cNvSpPr>
            <a:spLocks noGrp="1"/>
          </p:cNvSpPr>
          <p:nvPr>
            <p:ph type="body" sz="quarter" idx="10" hasCustomPrompt="1"/>
          </p:nvPr>
        </p:nvSpPr>
        <p:spPr>
          <a:xfrm>
            <a:off x="3385822" y="3445949"/>
            <a:ext cx="7508240" cy="615553"/>
          </a:xfrm>
          <a:prstGeom prst="rect">
            <a:avLst/>
          </a:prstGeom>
          <a:noFill/>
        </p:spPr>
        <p:txBody>
          <a:bodyPr wrap="square" lIns="0" tIns="0" rIns="0" bIns="0" rtlCol="0">
            <a:spAutoFit/>
          </a:bodyPr>
          <a:lstStyle>
            <a:lvl1pPr algn="r">
              <a:defRPr lang="nb-NO" sz="4000" b="1" kern="1200" dirty="0">
                <a:solidFill>
                  <a:schemeClr val="bg1"/>
                </a:solidFill>
                <a:latin typeface="Avenir Next LT Pro" panose="020B0504020202020204" pitchFamily="34" charset="0"/>
                <a:cs typeface="Arial" panose="020B0604020202020204" pitchFamily="34" charset="0"/>
              </a:defRPr>
            </a:lvl1pPr>
          </a:lstStyle>
          <a:p>
            <a:pPr lvl="0" algn="r" defTabSz="914400" rtl="0" eaLnBrk="1" latinLnBrk="0" hangingPunct="1"/>
            <a:r>
              <a:rPr lang="en-GB"/>
              <a:t>SECTION DIVIDER</a:t>
            </a:r>
          </a:p>
        </p:txBody>
      </p:sp>
      <p:pic>
        <p:nvPicPr>
          <p:cNvPr id="23" name="Picture 22">
            <a:extLst>
              <a:ext uri="{FF2B5EF4-FFF2-40B4-BE49-F238E27FC236}">
                <a16:creationId xmlns:a16="http://schemas.microsoft.com/office/drawing/2014/main" id="{0DA2C7ED-B17F-47DB-8583-BB9871DB0D26}"/>
              </a:ext>
            </a:extLst>
          </p:cNvPr>
          <p:cNvPicPr>
            <a:picLocks noChangeAspect="1"/>
          </p:cNvPicPr>
          <p:nvPr userDrawn="1"/>
        </p:nvPicPr>
        <p:blipFill rotWithShape="1">
          <a:blip r:embed="rId6" cstate="hqprint">
            <a:extLst>
              <a:ext uri="{28A0092B-C50C-407E-A947-70E740481C1C}">
                <a14:useLocalDpi xmlns:a14="http://schemas.microsoft.com/office/drawing/2010/main"/>
              </a:ext>
            </a:extLst>
          </a:blip>
          <a:srcRect/>
          <a:stretch/>
        </p:blipFill>
        <p:spPr>
          <a:xfrm>
            <a:off x="11028047" y="3570731"/>
            <a:ext cx="361949" cy="363094"/>
          </a:xfrm>
          <a:prstGeom prst="rect">
            <a:avLst/>
          </a:prstGeom>
        </p:spPr>
      </p:pic>
    </p:spTree>
    <p:extLst>
      <p:ext uri="{BB962C8B-B14F-4D97-AF65-F5344CB8AC3E}">
        <p14:creationId xmlns:p14="http://schemas.microsoft.com/office/powerpoint/2010/main" val="6039790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190AFED0-974F-4CBB-83A2-9FC19A42C376}"/>
              </a:ext>
            </a:extLst>
          </p:cNvPr>
          <p:cNvGraphicFramePr>
            <a:graphicFrameLocks noChangeAspect="1"/>
          </p:cNvGraphicFramePr>
          <p:nvPr userDrawn="1">
            <p:custDataLst>
              <p:tags r:id="rId1"/>
            </p:custDataLst>
            <p:extLst>
              <p:ext uri="{D42A27DB-BD31-4B8C-83A1-F6EECF244321}">
                <p14:modId xmlns:p14="http://schemas.microsoft.com/office/powerpoint/2010/main" val="1105127897"/>
              </p:ext>
            </p:ext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name="think-cell Slide" r:id="rId3" imgW="370" imgH="371" progId="TCLayout.ActiveDocument.1">
                  <p:embed/>
                </p:oleObj>
              </mc:Choice>
              <mc:Fallback>
                <p:oleObj name="think-cell Slide" r:id="rId3" imgW="370" imgH="371" progId="TCLayout.ActiveDocument.1">
                  <p:embed/>
                  <p:pic>
                    <p:nvPicPr>
                      <p:cNvPr id="7" name="Object 6" hidden="1">
                        <a:extLst>
                          <a:ext uri="{FF2B5EF4-FFF2-40B4-BE49-F238E27FC236}">
                            <a16:creationId xmlns:a16="http://schemas.microsoft.com/office/drawing/2014/main" id="{190AFED0-974F-4CBB-83A2-9FC19A42C376}"/>
                          </a:ext>
                        </a:extLst>
                      </p:cNvPr>
                      <p:cNvPicPr/>
                      <p:nvPr/>
                    </p:nvPicPr>
                    <p:blipFill>
                      <a:blip r:embed="rId4"/>
                      <a:stretch>
                        <a:fillRect/>
                      </a:stretch>
                    </p:blipFill>
                    <p:spPr>
                      <a:xfrm>
                        <a:off x="2118" y="2118"/>
                        <a:ext cx="2117" cy="2117"/>
                      </a:xfrm>
                      <a:prstGeom prst="rect">
                        <a:avLst/>
                      </a:prstGeom>
                    </p:spPr>
                  </p:pic>
                </p:oleObj>
              </mc:Fallback>
            </mc:AlternateContent>
          </a:graphicData>
        </a:graphic>
      </p:graphicFrame>
      <p:sp>
        <p:nvSpPr>
          <p:cNvPr id="6" name="Holder 6"/>
          <p:cNvSpPr>
            <a:spLocks noGrp="1"/>
          </p:cNvSpPr>
          <p:nvPr>
            <p:ph type="sldNum" sz="quarter" idx="7"/>
          </p:nvPr>
        </p:nvSpPr>
        <p:spPr>
          <a:xfrm>
            <a:off x="8778240" y="6540500"/>
            <a:ext cx="2804160" cy="246221"/>
          </a:xfrm>
          <a:prstGeom prst="rect">
            <a:avLst/>
          </a:prstGeom>
        </p:spPr>
        <p:txBody>
          <a:bodyPr lIns="0" tIns="0" rIns="0" bIns="0"/>
          <a:lstStyle>
            <a:lvl1pPr algn="r">
              <a:defRPr b="0" i="0">
                <a:solidFill>
                  <a:schemeClr val="tx1">
                    <a:tint val="75000"/>
                  </a:schemeClr>
                </a:solidFill>
                <a:latin typeface="Arial" panose="020B0604020202020204" pitchFamily="34" charset="0"/>
              </a:defRPr>
            </a:lvl1pPr>
          </a:lstStyle>
          <a:p>
            <a:fld id="{B6F15528-21DE-4FAA-801E-634DDDAF4B2B}" type="slidenum">
              <a:rPr lang="en-GB" smtClean="0"/>
              <a:pPr/>
              <a:t>‹nº›</a:t>
            </a:fld>
            <a:endParaRPr lang="en-GB"/>
          </a:p>
        </p:txBody>
      </p:sp>
    </p:spTree>
    <p:extLst>
      <p:ext uri="{BB962C8B-B14F-4D97-AF65-F5344CB8AC3E}">
        <p14:creationId xmlns:p14="http://schemas.microsoft.com/office/powerpoint/2010/main" val="11194100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0" i="0">
                <a:solidFill>
                  <a:schemeClr val="tx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1200" b="1" i="0">
                <a:solidFill>
                  <a:srgbClr val="252525"/>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C6EF210F-5EF1-4653-AE9C-0782BACFC1E2}" type="datetime1">
              <a:rPr lang="pt-BR" smtClean="0"/>
              <a:t>31/10/2023</a:t>
            </a:fld>
            <a:endParaRPr lang="en-US"/>
          </a:p>
        </p:txBody>
      </p:sp>
      <p:sp>
        <p:nvSpPr>
          <p:cNvPr id="6" name="Holder 6"/>
          <p:cNvSpPr>
            <a:spLocks noGrp="1"/>
          </p:cNvSpPr>
          <p:nvPr>
            <p:ph type="sldNum" sz="quarter" idx="7"/>
          </p:nvPr>
        </p:nvSpPr>
        <p:spPr>
          <a:xfrm>
            <a:off x="8778240" y="6540500"/>
            <a:ext cx="2804160" cy="246221"/>
          </a:xfrm>
          <a:prstGeom prst="rect">
            <a:avLst/>
          </a:prstGeom>
        </p:spPr>
        <p:txBody>
          <a:bodyPr lIns="0" tIns="0" rIns="0" bIns="0"/>
          <a:lstStyle>
            <a:lvl1pPr algn="r">
              <a:defRPr b="0" i="0">
                <a:solidFill>
                  <a:schemeClr val="tx1">
                    <a:tint val="75000"/>
                  </a:schemeClr>
                </a:solidFill>
                <a:latin typeface="Arial" panose="020B0604020202020204" pitchFamily="34" charset="0"/>
              </a:defRPr>
            </a:lvl1pPr>
          </a:lstStyle>
          <a:p>
            <a:fld id="{B6F15528-21DE-4FAA-801E-634DDDAF4B2B}" type="slidenum">
              <a:rPr lang="x-none" smtClean="0"/>
              <a:pPr/>
              <a:t>‹nº›</a:t>
            </a:fld>
            <a:endParaRPr lang="x-none"/>
          </a:p>
        </p:txBody>
      </p:sp>
    </p:spTree>
    <p:extLst>
      <p:ext uri="{BB962C8B-B14F-4D97-AF65-F5344CB8AC3E}">
        <p14:creationId xmlns:p14="http://schemas.microsoft.com/office/powerpoint/2010/main" val="29912756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BF47DA4-35B6-F278-377E-A963C86D14D3}"/>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E19E6D64-8295-79FF-3205-D075964FD5B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17BF5BA3-3A4F-E74E-3399-92C905C886BD}"/>
              </a:ext>
            </a:extLst>
          </p:cNvPr>
          <p:cNvSpPr>
            <a:spLocks noGrp="1"/>
          </p:cNvSpPr>
          <p:nvPr>
            <p:ph type="dt" sz="half" idx="10"/>
          </p:nvPr>
        </p:nvSpPr>
        <p:spPr/>
        <p:txBody>
          <a:bodyPr/>
          <a:lstStyle/>
          <a:p>
            <a:fld id="{4581EFDC-C6D1-440C-96AA-95917C889563}" type="datetimeFigureOut">
              <a:rPr lang="pt-BR" smtClean="0"/>
              <a:t>31/10/2023</a:t>
            </a:fld>
            <a:endParaRPr lang="pt-BR"/>
          </a:p>
        </p:txBody>
      </p:sp>
      <p:sp>
        <p:nvSpPr>
          <p:cNvPr id="5" name="Espaço Reservado para Rodapé 4">
            <a:extLst>
              <a:ext uri="{FF2B5EF4-FFF2-40B4-BE49-F238E27FC236}">
                <a16:creationId xmlns:a16="http://schemas.microsoft.com/office/drawing/2014/main" id="{58D280AF-8E96-905C-24A0-7E918826F3CA}"/>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3D973556-1F49-9FE8-D76A-7DD252C78C88}"/>
              </a:ext>
            </a:extLst>
          </p:cNvPr>
          <p:cNvSpPr>
            <a:spLocks noGrp="1"/>
          </p:cNvSpPr>
          <p:nvPr>
            <p:ph type="sldNum" sz="quarter" idx="12"/>
          </p:nvPr>
        </p:nvSpPr>
        <p:spPr/>
        <p:txBody>
          <a:bodyPr/>
          <a:lstStyle/>
          <a:p>
            <a:fld id="{365F4139-A77F-427C-889E-EBA56CF1685C}" type="slidenum">
              <a:rPr lang="pt-BR" smtClean="0"/>
              <a:t>‹nº›</a:t>
            </a:fld>
            <a:endParaRPr lang="pt-BR"/>
          </a:p>
        </p:txBody>
      </p:sp>
    </p:spTree>
    <p:extLst>
      <p:ext uri="{BB962C8B-B14F-4D97-AF65-F5344CB8AC3E}">
        <p14:creationId xmlns:p14="http://schemas.microsoft.com/office/powerpoint/2010/main" val="37575608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6720FC-2D67-4118-DF4A-D11995AA5ED3}"/>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313081BA-E7F2-C7F9-2E1F-FA59DBA000E6}"/>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E944351A-D6D9-4155-FF43-66B67BC096A4}"/>
              </a:ext>
            </a:extLst>
          </p:cNvPr>
          <p:cNvSpPr>
            <a:spLocks noGrp="1"/>
          </p:cNvSpPr>
          <p:nvPr>
            <p:ph type="dt" sz="half" idx="10"/>
          </p:nvPr>
        </p:nvSpPr>
        <p:spPr/>
        <p:txBody>
          <a:bodyPr/>
          <a:lstStyle/>
          <a:p>
            <a:fld id="{4581EFDC-C6D1-440C-96AA-95917C889563}" type="datetimeFigureOut">
              <a:rPr lang="pt-BR" smtClean="0"/>
              <a:t>31/10/2023</a:t>
            </a:fld>
            <a:endParaRPr lang="pt-BR"/>
          </a:p>
        </p:txBody>
      </p:sp>
      <p:sp>
        <p:nvSpPr>
          <p:cNvPr id="5" name="Espaço Reservado para Rodapé 4">
            <a:extLst>
              <a:ext uri="{FF2B5EF4-FFF2-40B4-BE49-F238E27FC236}">
                <a16:creationId xmlns:a16="http://schemas.microsoft.com/office/drawing/2014/main" id="{060E6DA0-4EC2-1403-EEF0-18CBEC531704}"/>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5A75E320-9F40-F3B8-6207-184437D6320F}"/>
              </a:ext>
            </a:extLst>
          </p:cNvPr>
          <p:cNvSpPr>
            <a:spLocks noGrp="1"/>
          </p:cNvSpPr>
          <p:nvPr>
            <p:ph type="sldNum" sz="quarter" idx="12"/>
          </p:nvPr>
        </p:nvSpPr>
        <p:spPr/>
        <p:txBody>
          <a:bodyPr/>
          <a:lstStyle/>
          <a:p>
            <a:fld id="{365F4139-A77F-427C-889E-EBA56CF1685C}" type="slidenum">
              <a:rPr lang="pt-BR" smtClean="0"/>
              <a:t>‹nº›</a:t>
            </a:fld>
            <a:endParaRPr lang="pt-BR"/>
          </a:p>
        </p:txBody>
      </p:sp>
    </p:spTree>
    <p:extLst>
      <p:ext uri="{BB962C8B-B14F-4D97-AF65-F5344CB8AC3E}">
        <p14:creationId xmlns:p14="http://schemas.microsoft.com/office/powerpoint/2010/main" val="18342208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D7CDA1-6D6D-B06B-CA27-9B50C29C6410}"/>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86A24773-E569-0C6E-6249-7A98ED8B1A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47507995-DCEC-6655-0BE6-A9A7C6F9B37E}"/>
              </a:ext>
            </a:extLst>
          </p:cNvPr>
          <p:cNvSpPr>
            <a:spLocks noGrp="1"/>
          </p:cNvSpPr>
          <p:nvPr>
            <p:ph type="dt" sz="half" idx="10"/>
          </p:nvPr>
        </p:nvSpPr>
        <p:spPr/>
        <p:txBody>
          <a:bodyPr/>
          <a:lstStyle/>
          <a:p>
            <a:fld id="{4581EFDC-C6D1-440C-96AA-95917C889563}" type="datetimeFigureOut">
              <a:rPr lang="pt-BR" smtClean="0"/>
              <a:t>31/10/2023</a:t>
            </a:fld>
            <a:endParaRPr lang="pt-BR"/>
          </a:p>
        </p:txBody>
      </p:sp>
      <p:sp>
        <p:nvSpPr>
          <p:cNvPr id="5" name="Espaço Reservado para Rodapé 4">
            <a:extLst>
              <a:ext uri="{FF2B5EF4-FFF2-40B4-BE49-F238E27FC236}">
                <a16:creationId xmlns:a16="http://schemas.microsoft.com/office/drawing/2014/main" id="{72B6941C-8AE2-6F92-B81B-2B6EBD6F5E6F}"/>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9C5A825E-0D97-0F35-9BFF-8035C674F7B1}"/>
              </a:ext>
            </a:extLst>
          </p:cNvPr>
          <p:cNvSpPr>
            <a:spLocks noGrp="1"/>
          </p:cNvSpPr>
          <p:nvPr>
            <p:ph type="sldNum" sz="quarter" idx="12"/>
          </p:nvPr>
        </p:nvSpPr>
        <p:spPr/>
        <p:txBody>
          <a:bodyPr/>
          <a:lstStyle/>
          <a:p>
            <a:fld id="{365F4139-A77F-427C-889E-EBA56CF1685C}" type="slidenum">
              <a:rPr lang="pt-BR" smtClean="0"/>
              <a:t>‹nº›</a:t>
            </a:fld>
            <a:endParaRPr lang="pt-BR"/>
          </a:p>
        </p:txBody>
      </p:sp>
    </p:spTree>
    <p:extLst>
      <p:ext uri="{BB962C8B-B14F-4D97-AF65-F5344CB8AC3E}">
        <p14:creationId xmlns:p14="http://schemas.microsoft.com/office/powerpoint/2010/main" val="6159263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71C8F4-79F5-EBEC-8E62-24CE313968A8}"/>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F1A7371B-BEF7-1386-886E-28E4B9176ABB}"/>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43B4CA14-A5A4-9D7E-22B1-2C27A2F0ECAE}"/>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EB063176-522C-7479-E4F2-39D02BFB04BD}"/>
              </a:ext>
            </a:extLst>
          </p:cNvPr>
          <p:cNvSpPr>
            <a:spLocks noGrp="1"/>
          </p:cNvSpPr>
          <p:nvPr>
            <p:ph type="dt" sz="half" idx="10"/>
          </p:nvPr>
        </p:nvSpPr>
        <p:spPr/>
        <p:txBody>
          <a:bodyPr/>
          <a:lstStyle/>
          <a:p>
            <a:fld id="{4581EFDC-C6D1-440C-96AA-95917C889563}" type="datetimeFigureOut">
              <a:rPr lang="pt-BR" smtClean="0"/>
              <a:t>31/10/2023</a:t>
            </a:fld>
            <a:endParaRPr lang="pt-BR"/>
          </a:p>
        </p:txBody>
      </p:sp>
      <p:sp>
        <p:nvSpPr>
          <p:cNvPr id="6" name="Espaço Reservado para Rodapé 5">
            <a:extLst>
              <a:ext uri="{FF2B5EF4-FFF2-40B4-BE49-F238E27FC236}">
                <a16:creationId xmlns:a16="http://schemas.microsoft.com/office/drawing/2014/main" id="{ADCD166F-BA9B-6267-9D0B-6404DC8A14C7}"/>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0C15DEBF-BAA1-4B4B-8042-5AC555D6F180}"/>
              </a:ext>
            </a:extLst>
          </p:cNvPr>
          <p:cNvSpPr>
            <a:spLocks noGrp="1"/>
          </p:cNvSpPr>
          <p:nvPr>
            <p:ph type="sldNum" sz="quarter" idx="12"/>
          </p:nvPr>
        </p:nvSpPr>
        <p:spPr/>
        <p:txBody>
          <a:bodyPr/>
          <a:lstStyle/>
          <a:p>
            <a:fld id="{365F4139-A77F-427C-889E-EBA56CF1685C}" type="slidenum">
              <a:rPr lang="pt-BR" smtClean="0"/>
              <a:t>‹nº›</a:t>
            </a:fld>
            <a:endParaRPr lang="pt-BR"/>
          </a:p>
        </p:txBody>
      </p:sp>
    </p:spTree>
    <p:extLst>
      <p:ext uri="{BB962C8B-B14F-4D97-AF65-F5344CB8AC3E}">
        <p14:creationId xmlns:p14="http://schemas.microsoft.com/office/powerpoint/2010/main" val="4039257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2CE6AFF-CAE7-D61E-0921-82375749AFFD}"/>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3C207800-B980-75D3-33DB-E132FB0B9A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684DBFC3-DD5A-DFFF-301F-40C637976502}"/>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764D1B2F-B00B-DF38-DF6F-67088B612C4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BEBA01F9-853A-0B84-6536-3173FE452AA2}"/>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D1F7429C-3EE8-B7B1-70DD-77D0782BA74D}"/>
              </a:ext>
            </a:extLst>
          </p:cNvPr>
          <p:cNvSpPr>
            <a:spLocks noGrp="1"/>
          </p:cNvSpPr>
          <p:nvPr>
            <p:ph type="dt" sz="half" idx="10"/>
          </p:nvPr>
        </p:nvSpPr>
        <p:spPr/>
        <p:txBody>
          <a:bodyPr/>
          <a:lstStyle/>
          <a:p>
            <a:fld id="{4581EFDC-C6D1-440C-96AA-95917C889563}" type="datetimeFigureOut">
              <a:rPr lang="pt-BR" smtClean="0"/>
              <a:t>31/10/2023</a:t>
            </a:fld>
            <a:endParaRPr lang="pt-BR"/>
          </a:p>
        </p:txBody>
      </p:sp>
      <p:sp>
        <p:nvSpPr>
          <p:cNvPr id="8" name="Espaço Reservado para Rodapé 7">
            <a:extLst>
              <a:ext uri="{FF2B5EF4-FFF2-40B4-BE49-F238E27FC236}">
                <a16:creationId xmlns:a16="http://schemas.microsoft.com/office/drawing/2014/main" id="{FFCF01D3-6AAF-78AE-2296-65FF004AEE15}"/>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CDD72D50-FFF4-617D-162E-CF7CCEBFA526}"/>
              </a:ext>
            </a:extLst>
          </p:cNvPr>
          <p:cNvSpPr>
            <a:spLocks noGrp="1"/>
          </p:cNvSpPr>
          <p:nvPr>
            <p:ph type="sldNum" sz="quarter" idx="12"/>
          </p:nvPr>
        </p:nvSpPr>
        <p:spPr/>
        <p:txBody>
          <a:bodyPr/>
          <a:lstStyle/>
          <a:p>
            <a:fld id="{365F4139-A77F-427C-889E-EBA56CF1685C}" type="slidenum">
              <a:rPr lang="pt-BR" smtClean="0"/>
              <a:t>‹nº›</a:t>
            </a:fld>
            <a:endParaRPr lang="pt-BR"/>
          </a:p>
        </p:txBody>
      </p:sp>
    </p:spTree>
    <p:extLst>
      <p:ext uri="{BB962C8B-B14F-4D97-AF65-F5344CB8AC3E}">
        <p14:creationId xmlns:p14="http://schemas.microsoft.com/office/powerpoint/2010/main" val="38162312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AA4669C-709B-9985-03AD-62481A5B32A5}"/>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ECFF3C41-85B2-265D-61A1-4B740EC2560C}"/>
              </a:ext>
            </a:extLst>
          </p:cNvPr>
          <p:cNvSpPr>
            <a:spLocks noGrp="1"/>
          </p:cNvSpPr>
          <p:nvPr>
            <p:ph type="dt" sz="half" idx="10"/>
          </p:nvPr>
        </p:nvSpPr>
        <p:spPr/>
        <p:txBody>
          <a:bodyPr/>
          <a:lstStyle/>
          <a:p>
            <a:fld id="{4581EFDC-C6D1-440C-96AA-95917C889563}" type="datetimeFigureOut">
              <a:rPr lang="pt-BR" smtClean="0"/>
              <a:t>31/10/2023</a:t>
            </a:fld>
            <a:endParaRPr lang="pt-BR"/>
          </a:p>
        </p:txBody>
      </p:sp>
      <p:sp>
        <p:nvSpPr>
          <p:cNvPr id="4" name="Espaço Reservado para Rodapé 3">
            <a:extLst>
              <a:ext uri="{FF2B5EF4-FFF2-40B4-BE49-F238E27FC236}">
                <a16:creationId xmlns:a16="http://schemas.microsoft.com/office/drawing/2014/main" id="{ECE7EE90-C520-F385-78C0-C5AF5E5B8FAB}"/>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8A330934-CCE0-5D4B-3995-F4A6A436E181}"/>
              </a:ext>
            </a:extLst>
          </p:cNvPr>
          <p:cNvSpPr>
            <a:spLocks noGrp="1"/>
          </p:cNvSpPr>
          <p:nvPr>
            <p:ph type="sldNum" sz="quarter" idx="12"/>
          </p:nvPr>
        </p:nvSpPr>
        <p:spPr/>
        <p:txBody>
          <a:bodyPr/>
          <a:lstStyle/>
          <a:p>
            <a:fld id="{365F4139-A77F-427C-889E-EBA56CF1685C}" type="slidenum">
              <a:rPr lang="pt-BR" smtClean="0"/>
              <a:t>‹nº›</a:t>
            </a:fld>
            <a:endParaRPr lang="pt-BR"/>
          </a:p>
        </p:txBody>
      </p:sp>
    </p:spTree>
    <p:extLst>
      <p:ext uri="{BB962C8B-B14F-4D97-AF65-F5344CB8AC3E}">
        <p14:creationId xmlns:p14="http://schemas.microsoft.com/office/powerpoint/2010/main" val="41284175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5FFD34A7-23CA-4769-EFCD-99DBA862E330}"/>
              </a:ext>
            </a:extLst>
          </p:cNvPr>
          <p:cNvSpPr>
            <a:spLocks noGrp="1"/>
          </p:cNvSpPr>
          <p:nvPr>
            <p:ph type="dt" sz="half" idx="10"/>
          </p:nvPr>
        </p:nvSpPr>
        <p:spPr/>
        <p:txBody>
          <a:bodyPr/>
          <a:lstStyle/>
          <a:p>
            <a:fld id="{4581EFDC-C6D1-440C-96AA-95917C889563}" type="datetimeFigureOut">
              <a:rPr lang="pt-BR" smtClean="0"/>
              <a:t>31/10/2023</a:t>
            </a:fld>
            <a:endParaRPr lang="pt-BR"/>
          </a:p>
        </p:txBody>
      </p:sp>
      <p:sp>
        <p:nvSpPr>
          <p:cNvPr id="3" name="Espaço Reservado para Rodapé 2">
            <a:extLst>
              <a:ext uri="{FF2B5EF4-FFF2-40B4-BE49-F238E27FC236}">
                <a16:creationId xmlns:a16="http://schemas.microsoft.com/office/drawing/2014/main" id="{13B9E9AC-2B3D-B260-5C29-FECB177E3D3D}"/>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0A39E7FE-715E-EE8B-AF60-7FB161786973}"/>
              </a:ext>
            </a:extLst>
          </p:cNvPr>
          <p:cNvSpPr>
            <a:spLocks noGrp="1"/>
          </p:cNvSpPr>
          <p:nvPr>
            <p:ph type="sldNum" sz="quarter" idx="12"/>
          </p:nvPr>
        </p:nvSpPr>
        <p:spPr/>
        <p:txBody>
          <a:bodyPr/>
          <a:lstStyle/>
          <a:p>
            <a:fld id="{365F4139-A77F-427C-889E-EBA56CF1685C}" type="slidenum">
              <a:rPr lang="pt-BR" smtClean="0"/>
              <a:t>‹nº›</a:t>
            </a:fld>
            <a:endParaRPr lang="pt-BR"/>
          </a:p>
        </p:txBody>
      </p:sp>
    </p:spTree>
    <p:extLst>
      <p:ext uri="{BB962C8B-B14F-4D97-AF65-F5344CB8AC3E}">
        <p14:creationId xmlns:p14="http://schemas.microsoft.com/office/powerpoint/2010/main" val="25128080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FEBA397-EBCF-1002-7970-A6F6B5479B97}"/>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B8B4E045-68B1-E4D2-8830-F6133976C3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F263DEC1-F9B2-06F5-0B48-B5AE2D05D4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658A67BF-EE19-0F44-388C-2A9175D6B985}"/>
              </a:ext>
            </a:extLst>
          </p:cNvPr>
          <p:cNvSpPr>
            <a:spLocks noGrp="1"/>
          </p:cNvSpPr>
          <p:nvPr>
            <p:ph type="dt" sz="half" idx="10"/>
          </p:nvPr>
        </p:nvSpPr>
        <p:spPr/>
        <p:txBody>
          <a:bodyPr/>
          <a:lstStyle/>
          <a:p>
            <a:fld id="{4581EFDC-C6D1-440C-96AA-95917C889563}" type="datetimeFigureOut">
              <a:rPr lang="pt-BR" smtClean="0"/>
              <a:t>31/10/2023</a:t>
            </a:fld>
            <a:endParaRPr lang="pt-BR"/>
          </a:p>
        </p:txBody>
      </p:sp>
      <p:sp>
        <p:nvSpPr>
          <p:cNvPr id="6" name="Espaço Reservado para Rodapé 5">
            <a:extLst>
              <a:ext uri="{FF2B5EF4-FFF2-40B4-BE49-F238E27FC236}">
                <a16:creationId xmlns:a16="http://schemas.microsoft.com/office/drawing/2014/main" id="{B540D8EE-5118-5E26-AF85-9F4E8A44FFF1}"/>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B157FA47-64A0-E326-D297-C226AABCF3B1}"/>
              </a:ext>
            </a:extLst>
          </p:cNvPr>
          <p:cNvSpPr>
            <a:spLocks noGrp="1"/>
          </p:cNvSpPr>
          <p:nvPr>
            <p:ph type="sldNum" sz="quarter" idx="12"/>
          </p:nvPr>
        </p:nvSpPr>
        <p:spPr/>
        <p:txBody>
          <a:bodyPr/>
          <a:lstStyle/>
          <a:p>
            <a:fld id="{365F4139-A77F-427C-889E-EBA56CF1685C}" type="slidenum">
              <a:rPr lang="pt-BR" smtClean="0"/>
              <a:t>‹nº›</a:t>
            </a:fld>
            <a:endParaRPr lang="pt-BR"/>
          </a:p>
        </p:txBody>
      </p:sp>
    </p:spTree>
    <p:extLst>
      <p:ext uri="{BB962C8B-B14F-4D97-AF65-F5344CB8AC3E}">
        <p14:creationId xmlns:p14="http://schemas.microsoft.com/office/powerpoint/2010/main" val="400278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8E631DEB-D9DD-473C-8259-B96A5277C450}"/>
              </a:ext>
            </a:extLst>
          </p:cNvPr>
          <p:cNvGraphicFramePr>
            <a:graphicFrameLocks noChangeAspect="1"/>
          </p:cNvGraphicFramePr>
          <p:nvPr userDrawn="1">
            <p:custDataLst>
              <p:tags r:id="rId1"/>
            </p:custDataLst>
            <p:extLst>
              <p:ext uri="{D42A27DB-BD31-4B8C-83A1-F6EECF244321}">
                <p14:modId xmlns:p14="http://schemas.microsoft.com/office/powerpoint/2010/main" val="31021537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70" imgH="371" progId="TCLayout.ActiveDocument.1">
                  <p:embed/>
                </p:oleObj>
              </mc:Choice>
              <mc:Fallback>
                <p:oleObj name="think-cell Slide" r:id="rId3" imgW="370" imgH="371" progId="TCLayout.ActiveDocument.1">
                  <p:embed/>
                  <p:pic>
                    <p:nvPicPr>
                      <p:cNvPr id="11" name="Object 10" hidden="1">
                        <a:extLst>
                          <a:ext uri="{FF2B5EF4-FFF2-40B4-BE49-F238E27FC236}">
                            <a16:creationId xmlns:a16="http://schemas.microsoft.com/office/drawing/2014/main" id="{8E631DEB-D9DD-473C-8259-B96A5277C45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0" name="Picture 5">
            <a:extLst>
              <a:ext uri="{FF2B5EF4-FFF2-40B4-BE49-F238E27FC236}">
                <a16:creationId xmlns:a16="http://schemas.microsoft.com/office/drawing/2014/main" id="{D3381171-D765-449B-B4EE-BEF1921742CE}"/>
              </a:ext>
            </a:extLst>
          </p:cNvPr>
          <p:cNvPicPr>
            <a:picLocks noChangeAspect="1" noChangeArrowheads="1"/>
          </p:cNvPicPr>
          <p:nvPr userDrawn="1"/>
        </p:nvPicPr>
        <p:blipFill>
          <a:blip r:embed="rId5">
            <a:alphaModFix amt="15000"/>
            <a:extLst>
              <a:ext uri="{BEBA8EAE-BF5A-486C-A8C5-ECC9F3942E4B}">
                <a14:imgProps xmlns:a14="http://schemas.microsoft.com/office/drawing/2010/main">
                  <a14:imgLayer r:embed="rId6">
                    <a14:imgEffect>
                      <a14:brightnessContrast bright="50000"/>
                    </a14:imgEffect>
                  </a14:imgLayer>
                </a14:imgProps>
              </a:ext>
              <a:ext uri="{28A0092B-C50C-407E-A947-70E740481C1C}">
                <a14:useLocalDpi xmlns:a14="http://schemas.microsoft.com/office/drawing/2010/main"/>
              </a:ext>
            </a:extLst>
          </a:blip>
          <a:srcRect/>
          <a:stretch>
            <a:fillRect/>
          </a:stretch>
        </p:blipFill>
        <p:spPr bwMode="auto">
          <a:xfrm>
            <a:off x="0" y="0"/>
            <a:ext cx="12192000" cy="6499860"/>
          </a:xfrm>
          <a:prstGeom prst="rect">
            <a:avLst/>
          </a:prstGeom>
          <a:noFill/>
          <a:extLst>
            <a:ext uri="{909E8E84-426E-40DD-AFC4-6F175D3DCCD1}">
              <a14:hiddenFill xmlns:a14="http://schemas.microsoft.com/office/drawing/2010/main">
                <a:solidFill>
                  <a:srgbClr val="FFFFFF"/>
                </a:solidFill>
              </a14:hiddenFill>
            </a:ext>
          </a:extLst>
        </p:spPr>
      </p:pic>
      <p:sp>
        <p:nvSpPr>
          <p:cNvPr id="2" name="bk object 17">
            <a:extLst>
              <a:ext uri="{FF2B5EF4-FFF2-40B4-BE49-F238E27FC236}">
                <a16:creationId xmlns:a16="http://schemas.microsoft.com/office/drawing/2014/main" id="{561AEB40-93CD-4547-93A9-6BD350C0BB1A}"/>
              </a:ext>
            </a:extLst>
          </p:cNvPr>
          <p:cNvSpPr/>
          <p:nvPr userDrawn="1"/>
        </p:nvSpPr>
        <p:spPr>
          <a:xfrm flipV="1">
            <a:off x="334963" y="716617"/>
            <a:ext cx="9700577" cy="0"/>
          </a:xfrm>
          <a:custGeom>
            <a:avLst/>
            <a:gdLst/>
            <a:ahLst/>
            <a:cxnLst/>
            <a:rect l="l" t="t" r="r" b="b"/>
            <a:pathLst>
              <a:path w="6856730" h="6350">
                <a:moveTo>
                  <a:pt x="0" y="0"/>
                </a:moveTo>
                <a:lnTo>
                  <a:pt x="6856526" y="5918"/>
                </a:lnTo>
              </a:path>
            </a:pathLst>
          </a:custGeom>
          <a:ln w="25908">
            <a:solidFill>
              <a:srgbClr val="498BC8"/>
            </a:solidFill>
          </a:ln>
        </p:spPr>
        <p:txBody>
          <a:bodyPr wrap="square" lIns="0" tIns="0" rIns="0" bIns="0" rtlCol="0"/>
          <a:lstStyle/>
          <a:p>
            <a:endParaRPr lang="en-GB" sz="2400" b="0" i="0">
              <a:latin typeface="Arial" panose="020B0604020202020204" pitchFamily="34" charset="0"/>
            </a:endParaRPr>
          </a:p>
        </p:txBody>
      </p:sp>
      <p:sp>
        <p:nvSpPr>
          <p:cNvPr id="3" name="Holder 2">
            <a:extLst>
              <a:ext uri="{FF2B5EF4-FFF2-40B4-BE49-F238E27FC236}">
                <a16:creationId xmlns:a16="http://schemas.microsoft.com/office/drawing/2014/main" id="{829CDDC1-1584-4749-A82D-347D1B6CFF10}"/>
              </a:ext>
            </a:extLst>
          </p:cNvPr>
          <p:cNvSpPr>
            <a:spLocks noGrp="1"/>
          </p:cNvSpPr>
          <p:nvPr>
            <p:ph type="title"/>
          </p:nvPr>
        </p:nvSpPr>
        <p:spPr>
          <a:xfrm>
            <a:off x="334963" y="225969"/>
            <a:ext cx="9700577" cy="307777"/>
          </a:xfrm>
          <a:prstGeom prst="rect">
            <a:avLst/>
          </a:prstGeom>
        </p:spPr>
        <p:txBody>
          <a:bodyPr wrap="square" lIns="0" tIns="0" rIns="0" bIns="0">
            <a:spAutoFit/>
          </a:bodyPr>
          <a:lstStyle/>
          <a:p>
            <a:pPr marL="0" lvl="0" algn="l" defTabSz="1219170" rtl="0" eaLnBrk="1" latinLnBrk="0" hangingPunct="1"/>
            <a:endParaRPr lang="en-GB"/>
          </a:p>
        </p:txBody>
      </p:sp>
      <p:pic>
        <p:nvPicPr>
          <p:cNvPr id="4" name="Picture 3">
            <a:extLst>
              <a:ext uri="{FF2B5EF4-FFF2-40B4-BE49-F238E27FC236}">
                <a16:creationId xmlns:a16="http://schemas.microsoft.com/office/drawing/2014/main" id="{0BEFB995-9DEF-4A8C-8A29-EFD0A21AD995}"/>
              </a:ext>
            </a:extLst>
          </p:cNvPr>
          <p:cNvPicPr>
            <a:picLocks noChangeAspect="1"/>
          </p:cNvPicPr>
          <p:nvPr userDrawn="1"/>
        </p:nvPicPr>
        <p:blipFill rotWithShape="1">
          <a:blip r:embed="rId7" cstate="hqprint">
            <a:extLst>
              <a:ext uri="{28A0092B-C50C-407E-A947-70E740481C1C}">
                <a14:useLocalDpi xmlns:a14="http://schemas.microsoft.com/office/drawing/2010/main"/>
              </a:ext>
            </a:extLst>
          </a:blip>
          <a:srcRect/>
          <a:stretch/>
        </p:blipFill>
        <p:spPr>
          <a:xfrm>
            <a:off x="10226231" y="282471"/>
            <a:ext cx="1626614" cy="452434"/>
          </a:xfrm>
          <a:prstGeom prst="rect">
            <a:avLst/>
          </a:prstGeom>
        </p:spPr>
      </p:pic>
    </p:spTree>
    <p:extLst>
      <p:ext uri="{BB962C8B-B14F-4D97-AF65-F5344CB8AC3E}">
        <p14:creationId xmlns:p14="http://schemas.microsoft.com/office/powerpoint/2010/main" val="36736147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7AF2F4D-5C35-015B-37D0-E9866AC4E236}"/>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596200FF-4916-27D5-7AA1-98D109C186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DE8687B9-2B00-7C0B-4698-C03F64F10F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F692CA8F-DC1E-B3A6-6D34-06919806CB50}"/>
              </a:ext>
            </a:extLst>
          </p:cNvPr>
          <p:cNvSpPr>
            <a:spLocks noGrp="1"/>
          </p:cNvSpPr>
          <p:nvPr>
            <p:ph type="dt" sz="half" idx="10"/>
          </p:nvPr>
        </p:nvSpPr>
        <p:spPr/>
        <p:txBody>
          <a:bodyPr/>
          <a:lstStyle/>
          <a:p>
            <a:fld id="{4581EFDC-C6D1-440C-96AA-95917C889563}" type="datetimeFigureOut">
              <a:rPr lang="pt-BR" smtClean="0"/>
              <a:t>31/10/2023</a:t>
            </a:fld>
            <a:endParaRPr lang="pt-BR"/>
          </a:p>
        </p:txBody>
      </p:sp>
      <p:sp>
        <p:nvSpPr>
          <p:cNvPr id="6" name="Espaço Reservado para Rodapé 5">
            <a:extLst>
              <a:ext uri="{FF2B5EF4-FFF2-40B4-BE49-F238E27FC236}">
                <a16:creationId xmlns:a16="http://schemas.microsoft.com/office/drawing/2014/main" id="{6E3DCFB0-4FE9-9C87-387C-4F2139A603D3}"/>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5964E1D0-6241-5EBC-D5A5-96A993F345CB}"/>
              </a:ext>
            </a:extLst>
          </p:cNvPr>
          <p:cNvSpPr>
            <a:spLocks noGrp="1"/>
          </p:cNvSpPr>
          <p:nvPr>
            <p:ph type="sldNum" sz="quarter" idx="12"/>
          </p:nvPr>
        </p:nvSpPr>
        <p:spPr/>
        <p:txBody>
          <a:bodyPr/>
          <a:lstStyle/>
          <a:p>
            <a:fld id="{365F4139-A77F-427C-889E-EBA56CF1685C}" type="slidenum">
              <a:rPr lang="pt-BR" smtClean="0"/>
              <a:t>‹nº›</a:t>
            </a:fld>
            <a:endParaRPr lang="pt-BR"/>
          </a:p>
        </p:txBody>
      </p:sp>
    </p:spTree>
    <p:extLst>
      <p:ext uri="{BB962C8B-B14F-4D97-AF65-F5344CB8AC3E}">
        <p14:creationId xmlns:p14="http://schemas.microsoft.com/office/powerpoint/2010/main" val="25710109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6324CA6-F615-9BD1-9A0D-2FCFCE69F71C}"/>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21CA6E49-8AC1-BE33-8AD9-07CD694D06BB}"/>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4205C62E-43C9-FBFE-8751-22A4BDE26CF5}"/>
              </a:ext>
            </a:extLst>
          </p:cNvPr>
          <p:cNvSpPr>
            <a:spLocks noGrp="1"/>
          </p:cNvSpPr>
          <p:nvPr>
            <p:ph type="dt" sz="half" idx="10"/>
          </p:nvPr>
        </p:nvSpPr>
        <p:spPr/>
        <p:txBody>
          <a:bodyPr/>
          <a:lstStyle/>
          <a:p>
            <a:fld id="{4581EFDC-C6D1-440C-96AA-95917C889563}" type="datetimeFigureOut">
              <a:rPr lang="pt-BR" smtClean="0"/>
              <a:t>31/10/2023</a:t>
            </a:fld>
            <a:endParaRPr lang="pt-BR"/>
          </a:p>
        </p:txBody>
      </p:sp>
      <p:sp>
        <p:nvSpPr>
          <p:cNvPr id="5" name="Espaço Reservado para Rodapé 4">
            <a:extLst>
              <a:ext uri="{FF2B5EF4-FFF2-40B4-BE49-F238E27FC236}">
                <a16:creationId xmlns:a16="http://schemas.microsoft.com/office/drawing/2014/main" id="{7A757EDE-77B2-8A5A-C310-97DA4E36D031}"/>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AF957A51-3FC4-E61F-31F4-536BEB558771}"/>
              </a:ext>
            </a:extLst>
          </p:cNvPr>
          <p:cNvSpPr>
            <a:spLocks noGrp="1"/>
          </p:cNvSpPr>
          <p:nvPr>
            <p:ph type="sldNum" sz="quarter" idx="12"/>
          </p:nvPr>
        </p:nvSpPr>
        <p:spPr/>
        <p:txBody>
          <a:bodyPr/>
          <a:lstStyle/>
          <a:p>
            <a:fld id="{365F4139-A77F-427C-889E-EBA56CF1685C}" type="slidenum">
              <a:rPr lang="pt-BR" smtClean="0"/>
              <a:t>‹nº›</a:t>
            </a:fld>
            <a:endParaRPr lang="pt-BR"/>
          </a:p>
        </p:txBody>
      </p:sp>
    </p:spTree>
    <p:extLst>
      <p:ext uri="{BB962C8B-B14F-4D97-AF65-F5344CB8AC3E}">
        <p14:creationId xmlns:p14="http://schemas.microsoft.com/office/powerpoint/2010/main" val="27498110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11EB0526-4510-6618-6053-ACD097A86898}"/>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195294B9-B918-23B2-6095-1870898B2894}"/>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18E440C1-EAB2-F96E-9B93-1AC038C96156}"/>
              </a:ext>
            </a:extLst>
          </p:cNvPr>
          <p:cNvSpPr>
            <a:spLocks noGrp="1"/>
          </p:cNvSpPr>
          <p:nvPr>
            <p:ph type="dt" sz="half" idx="10"/>
          </p:nvPr>
        </p:nvSpPr>
        <p:spPr/>
        <p:txBody>
          <a:bodyPr/>
          <a:lstStyle/>
          <a:p>
            <a:fld id="{4581EFDC-C6D1-440C-96AA-95917C889563}" type="datetimeFigureOut">
              <a:rPr lang="pt-BR" smtClean="0"/>
              <a:t>31/10/2023</a:t>
            </a:fld>
            <a:endParaRPr lang="pt-BR"/>
          </a:p>
        </p:txBody>
      </p:sp>
      <p:sp>
        <p:nvSpPr>
          <p:cNvPr id="5" name="Espaço Reservado para Rodapé 4">
            <a:extLst>
              <a:ext uri="{FF2B5EF4-FFF2-40B4-BE49-F238E27FC236}">
                <a16:creationId xmlns:a16="http://schemas.microsoft.com/office/drawing/2014/main" id="{D90ADCE0-36F0-3FCC-5897-E3BE86493CA6}"/>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FEA32399-A68D-5FA7-9CC5-A663821EAB20}"/>
              </a:ext>
            </a:extLst>
          </p:cNvPr>
          <p:cNvSpPr>
            <a:spLocks noGrp="1"/>
          </p:cNvSpPr>
          <p:nvPr>
            <p:ph type="sldNum" sz="quarter" idx="12"/>
          </p:nvPr>
        </p:nvSpPr>
        <p:spPr/>
        <p:txBody>
          <a:bodyPr/>
          <a:lstStyle/>
          <a:p>
            <a:fld id="{365F4139-A77F-427C-889E-EBA56CF1685C}" type="slidenum">
              <a:rPr lang="pt-BR" smtClean="0"/>
              <a:t>‹nº›</a:t>
            </a:fld>
            <a:endParaRPr lang="pt-BR"/>
          </a:p>
        </p:txBody>
      </p:sp>
    </p:spTree>
    <p:extLst>
      <p:ext uri="{BB962C8B-B14F-4D97-AF65-F5344CB8AC3E}">
        <p14:creationId xmlns:p14="http://schemas.microsoft.com/office/powerpoint/2010/main" val="6560102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25D4C7E2-EF44-4D6F-8A56-C773763869AF}"/>
              </a:ext>
            </a:extLst>
          </p:cNvPr>
          <p:cNvGraphicFramePr>
            <a:graphicFrameLocks noChangeAspect="1"/>
          </p:cNvGraphicFramePr>
          <p:nvPr userDrawn="1">
            <p:custDataLst>
              <p:tags r:id="rId1"/>
            </p:custDataLst>
            <p:extLst>
              <p:ext uri="{D42A27DB-BD31-4B8C-83A1-F6EECF244321}">
                <p14:modId xmlns:p14="http://schemas.microsoft.com/office/powerpoint/2010/main" val="16570905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70" imgH="371" progId="TCLayout.ActiveDocument.1">
                  <p:embed/>
                </p:oleObj>
              </mc:Choice>
              <mc:Fallback>
                <p:oleObj name="think-cell Slide" r:id="rId3" imgW="370" imgH="371" progId="TCLayout.ActiveDocument.1">
                  <p:embed/>
                  <p:pic>
                    <p:nvPicPr>
                      <p:cNvPr id="5" name="Object 4" hidden="1">
                        <a:extLst>
                          <a:ext uri="{FF2B5EF4-FFF2-40B4-BE49-F238E27FC236}">
                            <a16:creationId xmlns:a16="http://schemas.microsoft.com/office/drawing/2014/main" id="{25D4C7E2-EF44-4D6F-8A56-C773763869A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0" name="Picture 5">
            <a:extLst>
              <a:ext uri="{FF2B5EF4-FFF2-40B4-BE49-F238E27FC236}">
                <a16:creationId xmlns:a16="http://schemas.microsoft.com/office/drawing/2014/main" id="{D60A38C8-4D88-4157-BE74-0FA0C4122D49}"/>
              </a:ext>
            </a:extLst>
          </p:cNvPr>
          <p:cNvPicPr>
            <a:picLocks noChangeAspect="1" noChangeArrowheads="1"/>
          </p:cNvPicPr>
          <p:nvPr userDrawn="1"/>
        </p:nvPicPr>
        <p:blipFill>
          <a:blip r:embed="rId5">
            <a:alphaModFix amt="15000"/>
            <a:extLst>
              <a:ext uri="{BEBA8EAE-BF5A-486C-A8C5-ECC9F3942E4B}">
                <a14:imgProps xmlns:a14="http://schemas.microsoft.com/office/drawing/2010/main">
                  <a14:imgLayer r:embed="rId6">
                    <a14:imgEffect>
                      <a14:brightnessContrast bright="50000"/>
                    </a14:imgEffect>
                  </a14:imgLayer>
                </a14:imgProps>
              </a:ext>
              <a:ext uri="{28A0092B-C50C-407E-A947-70E740481C1C}">
                <a14:useLocalDpi xmlns:a14="http://schemas.microsoft.com/office/drawing/2010/main"/>
              </a:ext>
            </a:extLst>
          </a:blip>
          <a:srcRect/>
          <a:stretch>
            <a:fillRect/>
          </a:stretch>
        </p:blipFill>
        <p:spPr bwMode="auto">
          <a:xfrm>
            <a:off x="6254750" y="0"/>
            <a:ext cx="5937250" cy="6499860"/>
          </a:xfrm>
          <a:prstGeom prst="rect">
            <a:avLst/>
          </a:prstGeom>
          <a:noFill/>
          <a:extLst>
            <a:ext uri="{909E8E84-426E-40DD-AFC4-6F175D3DCCD1}">
              <a14:hiddenFill xmlns:a14="http://schemas.microsoft.com/office/drawing/2010/main">
                <a:solidFill>
                  <a:srgbClr val="FFFFFF"/>
                </a:solidFill>
              </a14:hiddenFill>
            </a:ext>
          </a:extLst>
        </p:spPr>
      </p:pic>
      <p:sp>
        <p:nvSpPr>
          <p:cNvPr id="2" name="bk object 17">
            <a:extLst>
              <a:ext uri="{FF2B5EF4-FFF2-40B4-BE49-F238E27FC236}">
                <a16:creationId xmlns:a16="http://schemas.microsoft.com/office/drawing/2014/main" id="{0F964783-C09B-4648-A84E-9B1FABCF6613}"/>
              </a:ext>
            </a:extLst>
          </p:cNvPr>
          <p:cNvSpPr/>
          <p:nvPr userDrawn="1"/>
        </p:nvSpPr>
        <p:spPr>
          <a:xfrm flipV="1">
            <a:off x="334963" y="716617"/>
            <a:ext cx="5919787" cy="0"/>
          </a:xfrm>
          <a:custGeom>
            <a:avLst/>
            <a:gdLst/>
            <a:ahLst/>
            <a:cxnLst/>
            <a:rect l="l" t="t" r="r" b="b"/>
            <a:pathLst>
              <a:path w="6856730" h="6350">
                <a:moveTo>
                  <a:pt x="0" y="0"/>
                </a:moveTo>
                <a:lnTo>
                  <a:pt x="6856526" y="5918"/>
                </a:lnTo>
              </a:path>
            </a:pathLst>
          </a:custGeom>
          <a:ln w="25908">
            <a:solidFill>
              <a:srgbClr val="498BC8"/>
            </a:solidFill>
          </a:ln>
        </p:spPr>
        <p:txBody>
          <a:bodyPr wrap="square" lIns="0" tIns="0" rIns="0" bIns="0" rtlCol="0"/>
          <a:lstStyle/>
          <a:p>
            <a:endParaRPr lang="en-GB" sz="2400" b="0" i="0">
              <a:latin typeface="Arial" panose="020B0604020202020204" pitchFamily="34" charset="0"/>
            </a:endParaRPr>
          </a:p>
        </p:txBody>
      </p:sp>
      <p:sp>
        <p:nvSpPr>
          <p:cNvPr id="3" name="Holder 2">
            <a:extLst>
              <a:ext uri="{FF2B5EF4-FFF2-40B4-BE49-F238E27FC236}">
                <a16:creationId xmlns:a16="http://schemas.microsoft.com/office/drawing/2014/main" id="{C723DE42-9383-4651-A2C9-4B64A48FD52A}"/>
              </a:ext>
            </a:extLst>
          </p:cNvPr>
          <p:cNvSpPr>
            <a:spLocks noGrp="1"/>
          </p:cNvSpPr>
          <p:nvPr>
            <p:ph type="title"/>
          </p:nvPr>
        </p:nvSpPr>
        <p:spPr>
          <a:xfrm>
            <a:off x="334963" y="225969"/>
            <a:ext cx="5919787" cy="307777"/>
          </a:xfrm>
          <a:prstGeom prst="rect">
            <a:avLst/>
          </a:prstGeom>
        </p:spPr>
        <p:txBody>
          <a:bodyPr wrap="square" lIns="0" tIns="0" rIns="0" bIns="0">
            <a:spAutoFit/>
          </a:bodyPr>
          <a:lstStyle/>
          <a:p>
            <a:pPr marL="0" lvl="0" algn="l" defTabSz="1219170" rtl="0" eaLnBrk="1" latinLnBrk="0" hangingPunct="1"/>
            <a:endParaRPr lang="en-GB"/>
          </a:p>
        </p:txBody>
      </p:sp>
      <p:pic>
        <p:nvPicPr>
          <p:cNvPr id="8" name="Picture 7">
            <a:extLst>
              <a:ext uri="{FF2B5EF4-FFF2-40B4-BE49-F238E27FC236}">
                <a16:creationId xmlns:a16="http://schemas.microsoft.com/office/drawing/2014/main" id="{4F3F314A-AC2D-41C1-935C-64293928F7F9}"/>
              </a:ext>
            </a:extLst>
          </p:cNvPr>
          <p:cNvPicPr>
            <a:picLocks noChangeAspect="1"/>
          </p:cNvPicPr>
          <p:nvPr userDrawn="1"/>
        </p:nvPicPr>
        <p:blipFill rotWithShape="1">
          <a:blip r:embed="rId7" cstate="hqprint">
            <a:extLst>
              <a:ext uri="{28A0092B-C50C-407E-A947-70E740481C1C}">
                <a14:useLocalDpi xmlns:a14="http://schemas.microsoft.com/office/drawing/2010/main"/>
              </a:ext>
            </a:extLst>
          </a:blip>
          <a:srcRect/>
          <a:stretch/>
        </p:blipFill>
        <p:spPr>
          <a:xfrm>
            <a:off x="10226231" y="282471"/>
            <a:ext cx="1626614" cy="452434"/>
          </a:xfrm>
          <a:prstGeom prst="rect">
            <a:avLst/>
          </a:prstGeom>
        </p:spPr>
      </p:pic>
    </p:spTree>
    <p:extLst>
      <p:ext uri="{BB962C8B-B14F-4D97-AF65-F5344CB8AC3E}">
        <p14:creationId xmlns:p14="http://schemas.microsoft.com/office/powerpoint/2010/main" val="7606393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25D4C7E2-EF44-4D6F-8A56-C773763869AF}"/>
              </a:ext>
            </a:extLst>
          </p:cNvPr>
          <p:cNvGraphicFramePr>
            <a:graphicFrameLocks noChangeAspect="1"/>
          </p:cNvGraphicFramePr>
          <p:nvPr userDrawn="1">
            <p:custDataLst>
              <p:tags r:id="rId1"/>
            </p:custDataLst>
            <p:extLst>
              <p:ext uri="{D42A27DB-BD31-4B8C-83A1-F6EECF244321}">
                <p14:modId xmlns:p14="http://schemas.microsoft.com/office/powerpoint/2010/main" val="35396466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70" imgH="371" progId="TCLayout.ActiveDocument.1">
                  <p:embed/>
                </p:oleObj>
              </mc:Choice>
              <mc:Fallback>
                <p:oleObj name="think-cell Slide" r:id="rId3" imgW="370" imgH="371" progId="TCLayout.ActiveDocument.1">
                  <p:embed/>
                  <p:pic>
                    <p:nvPicPr>
                      <p:cNvPr id="5" name="Object 4" hidden="1">
                        <a:extLst>
                          <a:ext uri="{FF2B5EF4-FFF2-40B4-BE49-F238E27FC236}">
                            <a16:creationId xmlns:a16="http://schemas.microsoft.com/office/drawing/2014/main" id="{25D4C7E2-EF44-4D6F-8A56-C773763869A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5" name="Picture 5">
            <a:extLst>
              <a:ext uri="{FF2B5EF4-FFF2-40B4-BE49-F238E27FC236}">
                <a16:creationId xmlns:a16="http://schemas.microsoft.com/office/drawing/2014/main" id="{FE64F2AC-C6D9-4FE4-9A14-3E1E548123A4}"/>
              </a:ext>
            </a:extLst>
          </p:cNvPr>
          <p:cNvPicPr>
            <a:picLocks noChangeAspect="1" noChangeArrowheads="1"/>
          </p:cNvPicPr>
          <p:nvPr userDrawn="1"/>
        </p:nvPicPr>
        <p:blipFill>
          <a:blip r:embed="rId5">
            <a:alphaModFix amt="15000"/>
            <a:extLst>
              <a:ext uri="{BEBA8EAE-BF5A-486C-A8C5-ECC9F3942E4B}">
                <a14:imgProps xmlns:a14="http://schemas.microsoft.com/office/drawing/2010/main">
                  <a14:imgLayer r:embed="rId6">
                    <a14:imgEffect>
                      <a14:brightnessContrast bright="50000"/>
                    </a14:imgEffect>
                  </a14:imgLayer>
                </a14:imgProps>
              </a:ext>
              <a:ext uri="{28A0092B-C50C-407E-A947-70E740481C1C}">
                <a14:useLocalDpi xmlns:a14="http://schemas.microsoft.com/office/drawing/2010/main"/>
              </a:ext>
            </a:extLst>
          </a:blip>
          <a:srcRect/>
          <a:stretch>
            <a:fillRect/>
          </a:stretch>
        </p:blipFill>
        <p:spPr bwMode="auto">
          <a:xfrm>
            <a:off x="0" y="0"/>
            <a:ext cx="12192000" cy="64998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a:extLst>
              <a:ext uri="{FF2B5EF4-FFF2-40B4-BE49-F238E27FC236}">
                <a16:creationId xmlns:a16="http://schemas.microsoft.com/office/drawing/2014/main" id="{D60A38C8-4D88-4157-BE74-0FA0C4122D49}"/>
              </a:ext>
            </a:extLst>
          </p:cNvPr>
          <p:cNvPicPr>
            <a:picLocks noChangeAspect="1" noChangeArrowheads="1"/>
          </p:cNvPicPr>
          <p:nvPr userDrawn="1"/>
        </p:nvPicPr>
        <p:blipFill>
          <a:blip r:embed="rId5">
            <a:alphaModFix amt="15000"/>
            <a:extLst>
              <a:ext uri="{BEBA8EAE-BF5A-486C-A8C5-ECC9F3942E4B}">
                <a14:imgProps xmlns:a14="http://schemas.microsoft.com/office/drawing/2010/main">
                  <a14:imgLayer r:embed="rId6">
                    <a14:imgEffect>
                      <a14:brightnessContrast bright="50000"/>
                    </a14:imgEffect>
                  </a14:imgLayer>
                </a14:imgProps>
              </a:ext>
              <a:ext uri="{28A0092B-C50C-407E-A947-70E740481C1C}">
                <a14:useLocalDpi xmlns:a14="http://schemas.microsoft.com/office/drawing/2010/main"/>
              </a:ext>
            </a:extLst>
          </a:blip>
          <a:srcRect/>
          <a:stretch>
            <a:fillRect/>
          </a:stretch>
        </p:blipFill>
        <p:spPr bwMode="auto">
          <a:xfrm>
            <a:off x="6254750" y="0"/>
            <a:ext cx="5937250" cy="6499860"/>
          </a:xfrm>
          <a:prstGeom prst="rect">
            <a:avLst/>
          </a:prstGeom>
          <a:noFill/>
          <a:extLst>
            <a:ext uri="{909E8E84-426E-40DD-AFC4-6F175D3DCCD1}">
              <a14:hiddenFill xmlns:a14="http://schemas.microsoft.com/office/drawing/2010/main">
                <a:solidFill>
                  <a:srgbClr val="FFFFFF"/>
                </a:solidFill>
              </a14:hiddenFill>
            </a:ext>
          </a:extLst>
        </p:spPr>
      </p:pic>
      <p:sp>
        <p:nvSpPr>
          <p:cNvPr id="2" name="bk object 17">
            <a:extLst>
              <a:ext uri="{FF2B5EF4-FFF2-40B4-BE49-F238E27FC236}">
                <a16:creationId xmlns:a16="http://schemas.microsoft.com/office/drawing/2014/main" id="{0F964783-C09B-4648-A84E-9B1FABCF6613}"/>
              </a:ext>
            </a:extLst>
          </p:cNvPr>
          <p:cNvSpPr/>
          <p:nvPr userDrawn="1"/>
        </p:nvSpPr>
        <p:spPr>
          <a:xfrm flipV="1">
            <a:off x="334963" y="716617"/>
            <a:ext cx="5919787" cy="0"/>
          </a:xfrm>
          <a:custGeom>
            <a:avLst/>
            <a:gdLst/>
            <a:ahLst/>
            <a:cxnLst/>
            <a:rect l="l" t="t" r="r" b="b"/>
            <a:pathLst>
              <a:path w="6856730" h="6350">
                <a:moveTo>
                  <a:pt x="0" y="0"/>
                </a:moveTo>
                <a:lnTo>
                  <a:pt x="6856526" y="5918"/>
                </a:lnTo>
              </a:path>
            </a:pathLst>
          </a:custGeom>
          <a:ln w="25908">
            <a:solidFill>
              <a:srgbClr val="498BC8"/>
            </a:solidFill>
          </a:ln>
        </p:spPr>
        <p:txBody>
          <a:bodyPr wrap="square" lIns="0" tIns="0" rIns="0" bIns="0" rtlCol="0"/>
          <a:lstStyle/>
          <a:p>
            <a:endParaRPr lang="en-GB" sz="2400" b="0" i="0">
              <a:latin typeface="Arial" panose="020B0604020202020204" pitchFamily="34" charset="0"/>
            </a:endParaRPr>
          </a:p>
        </p:txBody>
      </p:sp>
      <p:sp>
        <p:nvSpPr>
          <p:cNvPr id="3" name="Holder 2">
            <a:extLst>
              <a:ext uri="{FF2B5EF4-FFF2-40B4-BE49-F238E27FC236}">
                <a16:creationId xmlns:a16="http://schemas.microsoft.com/office/drawing/2014/main" id="{C723DE42-9383-4651-A2C9-4B64A48FD52A}"/>
              </a:ext>
            </a:extLst>
          </p:cNvPr>
          <p:cNvSpPr>
            <a:spLocks noGrp="1"/>
          </p:cNvSpPr>
          <p:nvPr>
            <p:ph type="title"/>
          </p:nvPr>
        </p:nvSpPr>
        <p:spPr>
          <a:xfrm>
            <a:off x="334963" y="225969"/>
            <a:ext cx="5919787" cy="307777"/>
          </a:xfrm>
          <a:prstGeom prst="rect">
            <a:avLst/>
          </a:prstGeom>
        </p:spPr>
        <p:txBody>
          <a:bodyPr wrap="square" lIns="0" tIns="0" rIns="0" bIns="0">
            <a:spAutoFit/>
          </a:bodyPr>
          <a:lstStyle/>
          <a:p>
            <a:pPr marL="0" lvl="0" algn="l" defTabSz="1219170" rtl="0" eaLnBrk="1" latinLnBrk="0" hangingPunct="1"/>
            <a:endParaRPr lang="en-GB"/>
          </a:p>
        </p:txBody>
      </p:sp>
      <p:pic>
        <p:nvPicPr>
          <p:cNvPr id="8" name="Picture 5">
            <a:extLst>
              <a:ext uri="{FF2B5EF4-FFF2-40B4-BE49-F238E27FC236}">
                <a16:creationId xmlns:a16="http://schemas.microsoft.com/office/drawing/2014/main" id="{961F34F3-A951-448E-AB1A-0792EFCBCA98}"/>
              </a:ext>
            </a:extLst>
          </p:cNvPr>
          <p:cNvPicPr>
            <a:picLocks noChangeAspect="1" noChangeArrowheads="1"/>
          </p:cNvPicPr>
          <p:nvPr userDrawn="1"/>
        </p:nvPicPr>
        <p:blipFill rotWithShape="1">
          <a:blip r:embed="rId7" cstate="hqprint">
            <a:alphaModFix/>
            <a:extLst>
              <a:ext uri="{28A0092B-C50C-407E-A947-70E740481C1C}">
                <a14:useLocalDpi xmlns:a14="http://schemas.microsoft.com/office/drawing/2010/main"/>
              </a:ext>
            </a:extLst>
          </a:blip>
          <a:srcRect/>
          <a:stretch/>
        </p:blipFill>
        <p:spPr bwMode="auto">
          <a:xfrm>
            <a:off x="6254750" y="1"/>
            <a:ext cx="5937250" cy="649986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44EAD6FA-A263-4C86-86AA-8314A900E565}"/>
              </a:ext>
            </a:extLst>
          </p:cNvPr>
          <p:cNvPicPr>
            <a:picLocks noChangeAspect="1"/>
          </p:cNvPicPr>
          <p:nvPr userDrawn="1"/>
        </p:nvPicPr>
        <p:blipFill rotWithShape="1">
          <a:blip r:embed="rId8" cstate="hqprint">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a:ext>
            </a:extLst>
          </a:blip>
          <a:srcRect/>
          <a:stretch/>
        </p:blipFill>
        <p:spPr>
          <a:xfrm>
            <a:off x="10226231" y="282471"/>
            <a:ext cx="1626614" cy="452434"/>
          </a:xfrm>
          <a:prstGeom prst="rect">
            <a:avLst/>
          </a:prstGeom>
        </p:spPr>
      </p:pic>
    </p:spTree>
    <p:extLst>
      <p:ext uri="{BB962C8B-B14F-4D97-AF65-F5344CB8AC3E}">
        <p14:creationId xmlns:p14="http://schemas.microsoft.com/office/powerpoint/2010/main" val="39015720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25D4C7E2-EF44-4D6F-8A56-C773763869AF}"/>
              </a:ext>
            </a:extLst>
          </p:cNvPr>
          <p:cNvGraphicFramePr>
            <a:graphicFrameLocks noChangeAspect="1"/>
          </p:cNvGraphicFramePr>
          <p:nvPr userDrawn="1">
            <p:custDataLst>
              <p:tags r:id="rId1"/>
            </p:custDataLst>
            <p:extLst>
              <p:ext uri="{D42A27DB-BD31-4B8C-83A1-F6EECF244321}">
                <p14:modId xmlns:p14="http://schemas.microsoft.com/office/powerpoint/2010/main" val="5487653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70" imgH="371" progId="TCLayout.ActiveDocument.1">
                  <p:embed/>
                </p:oleObj>
              </mc:Choice>
              <mc:Fallback>
                <p:oleObj name="think-cell Slide" r:id="rId3" imgW="370" imgH="371" progId="TCLayout.ActiveDocument.1">
                  <p:embed/>
                  <p:pic>
                    <p:nvPicPr>
                      <p:cNvPr id="5" name="Object 4" hidden="1">
                        <a:extLst>
                          <a:ext uri="{FF2B5EF4-FFF2-40B4-BE49-F238E27FC236}">
                            <a16:creationId xmlns:a16="http://schemas.microsoft.com/office/drawing/2014/main" id="{25D4C7E2-EF44-4D6F-8A56-C773763869A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bk object 17">
            <a:extLst>
              <a:ext uri="{FF2B5EF4-FFF2-40B4-BE49-F238E27FC236}">
                <a16:creationId xmlns:a16="http://schemas.microsoft.com/office/drawing/2014/main" id="{0F964783-C09B-4648-A84E-9B1FABCF6613}"/>
              </a:ext>
            </a:extLst>
          </p:cNvPr>
          <p:cNvSpPr/>
          <p:nvPr userDrawn="1"/>
        </p:nvSpPr>
        <p:spPr>
          <a:xfrm flipV="1">
            <a:off x="334963" y="716617"/>
            <a:ext cx="5919787" cy="0"/>
          </a:xfrm>
          <a:custGeom>
            <a:avLst/>
            <a:gdLst/>
            <a:ahLst/>
            <a:cxnLst/>
            <a:rect l="l" t="t" r="r" b="b"/>
            <a:pathLst>
              <a:path w="6856730" h="6350">
                <a:moveTo>
                  <a:pt x="0" y="0"/>
                </a:moveTo>
                <a:lnTo>
                  <a:pt x="6856526" y="5918"/>
                </a:lnTo>
              </a:path>
            </a:pathLst>
          </a:custGeom>
          <a:ln w="25908">
            <a:solidFill>
              <a:srgbClr val="498BC8"/>
            </a:solidFill>
          </a:ln>
        </p:spPr>
        <p:txBody>
          <a:bodyPr wrap="square" lIns="0" tIns="0" rIns="0" bIns="0" rtlCol="0"/>
          <a:lstStyle/>
          <a:p>
            <a:endParaRPr lang="en-GB" sz="2400" b="0" i="0">
              <a:latin typeface="Arial" panose="020B0604020202020204" pitchFamily="34" charset="0"/>
            </a:endParaRPr>
          </a:p>
        </p:txBody>
      </p:sp>
      <p:sp>
        <p:nvSpPr>
          <p:cNvPr id="3" name="Holder 2">
            <a:extLst>
              <a:ext uri="{FF2B5EF4-FFF2-40B4-BE49-F238E27FC236}">
                <a16:creationId xmlns:a16="http://schemas.microsoft.com/office/drawing/2014/main" id="{C723DE42-9383-4651-A2C9-4B64A48FD52A}"/>
              </a:ext>
            </a:extLst>
          </p:cNvPr>
          <p:cNvSpPr>
            <a:spLocks noGrp="1"/>
          </p:cNvSpPr>
          <p:nvPr>
            <p:ph type="title"/>
          </p:nvPr>
        </p:nvSpPr>
        <p:spPr>
          <a:xfrm>
            <a:off x="334963" y="225969"/>
            <a:ext cx="5919787" cy="307777"/>
          </a:xfrm>
          <a:prstGeom prst="rect">
            <a:avLst/>
          </a:prstGeom>
        </p:spPr>
        <p:txBody>
          <a:bodyPr wrap="square" lIns="0" tIns="0" rIns="0" bIns="0">
            <a:spAutoFit/>
          </a:bodyPr>
          <a:lstStyle/>
          <a:p>
            <a:pPr marL="0" lvl="0" algn="l" defTabSz="1219170" rtl="0" eaLnBrk="1" latinLnBrk="0" hangingPunct="1"/>
            <a:endParaRPr lang="en-GB"/>
          </a:p>
        </p:txBody>
      </p:sp>
      <p:pic>
        <p:nvPicPr>
          <p:cNvPr id="6" name="Picture 5">
            <a:extLst>
              <a:ext uri="{FF2B5EF4-FFF2-40B4-BE49-F238E27FC236}">
                <a16:creationId xmlns:a16="http://schemas.microsoft.com/office/drawing/2014/main" id="{9E1818AA-9DC1-4ABA-AB74-D92D46C53674}"/>
              </a:ext>
            </a:extLst>
          </p:cNvPr>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10226231" y="282471"/>
            <a:ext cx="1626614" cy="452434"/>
          </a:xfrm>
          <a:prstGeom prst="rect">
            <a:avLst/>
          </a:prstGeom>
        </p:spPr>
      </p:pic>
    </p:spTree>
    <p:extLst>
      <p:ext uri="{BB962C8B-B14F-4D97-AF65-F5344CB8AC3E}">
        <p14:creationId xmlns:p14="http://schemas.microsoft.com/office/powerpoint/2010/main" val="6668337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25D4C7E2-EF44-4D6F-8A56-C773763869AF}"/>
              </a:ext>
            </a:extLst>
          </p:cNvPr>
          <p:cNvGraphicFramePr>
            <a:graphicFrameLocks noChangeAspect="1"/>
          </p:cNvGraphicFramePr>
          <p:nvPr userDrawn="1">
            <p:custDataLst>
              <p:tags r:id="rId1"/>
            </p:custDataLst>
            <p:extLst>
              <p:ext uri="{D42A27DB-BD31-4B8C-83A1-F6EECF244321}">
                <p14:modId xmlns:p14="http://schemas.microsoft.com/office/powerpoint/2010/main" val="8162831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70" imgH="371" progId="TCLayout.ActiveDocument.1">
                  <p:embed/>
                </p:oleObj>
              </mc:Choice>
              <mc:Fallback>
                <p:oleObj name="think-cell Slide" r:id="rId3" imgW="370" imgH="371" progId="TCLayout.ActiveDocument.1">
                  <p:embed/>
                  <p:pic>
                    <p:nvPicPr>
                      <p:cNvPr id="5" name="Object 4" hidden="1">
                        <a:extLst>
                          <a:ext uri="{FF2B5EF4-FFF2-40B4-BE49-F238E27FC236}">
                            <a16:creationId xmlns:a16="http://schemas.microsoft.com/office/drawing/2014/main" id="{25D4C7E2-EF44-4D6F-8A56-C773763869A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0" name="Picture 5">
            <a:extLst>
              <a:ext uri="{FF2B5EF4-FFF2-40B4-BE49-F238E27FC236}">
                <a16:creationId xmlns:a16="http://schemas.microsoft.com/office/drawing/2014/main" id="{5450F920-00C3-4823-9C43-CEA3AE315E0A}"/>
              </a:ext>
            </a:extLst>
          </p:cNvPr>
          <p:cNvPicPr>
            <a:picLocks noChangeAspect="1" noChangeArrowheads="1"/>
          </p:cNvPicPr>
          <p:nvPr userDrawn="1"/>
        </p:nvPicPr>
        <p:blipFill>
          <a:blip r:embed="rId5">
            <a:alphaModFix amt="15000"/>
            <a:extLst>
              <a:ext uri="{BEBA8EAE-BF5A-486C-A8C5-ECC9F3942E4B}">
                <a14:imgProps xmlns:a14="http://schemas.microsoft.com/office/drawing/2010/main">
                  <a14:imgLayer r:embed="rId6">
                    <a14:imgEffect>
                      <a14:brightnessContrast bright="50000"/>
                    </a14:imgEffect>
                  </a14:imgLayer>
                </a14:imgProps>
              </a:ext>
              <a:ext uri="{28A0092B-C50C-407E-A947-70E740481C1C}">
                <a14:useLocalDpi xmlns:a14="http://schemas.microsoft.com/office/drawing/2010/main"/>
              </a:ext>
            </a:extLst>
          </a:blip>
          <a:srcRect/>
          <a:stretch>
            <a:fillRect/>
          </a:stretch>
        </p:blipFill>
        <p:spPr bwMode="auto">
          <a:xfrm>
            <a:off x="0" y="0"/>
            <a:ext cx="12192000" cy="649986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8A7DA50-DD94-4967-8BE6-A46A2B5AAB23}"/>
              </a:ext>
            </a:extLst>
          </p:cNvPr>
          <p:cNvPicPr>
            <a:picLocks noChangeAspect="1"/>
          </p:cNvPicPr>
          <p:nvPr userDrawn="1"/>
        </p:nvPicPr>
        <p:blipFill rotWithShape="1">
          <a:blip r:embed="rId7" cstate="hqprint">
            <a:extLst>
              <a:ext uri="{28A0092B-C50C-407E-A947-70E740481C1C}">
                <a14:useLocalDpi xmlns:a14="http://schemas.microsoft.com/office/drawing/2010/main"/>
              </a:ext>
            </a:extLst>
          </a:blip>
          <a:srcRect/>
          <a:stretch/>
        </p:blipFill>
        <p:spPr>
          <a:xfrm>
            <a:off x="10226231" y="282471"/>
            <a:ext cx="1626614" cy="452434"/>
          </a:xfrm>
          <a:prstGeom prst="rect">
            <a:avLst/>
          </a:prstGeom>
        </p:spPr>
      </p:pic>
    </p:spTree>
    <p:extLst>
      <p:ext uri="{BB962C8B-B14F-4D97-AF65-F5344CB8AC3E}">
        <p14:creationId xmlns:p14="http://schemas.microsoft.com/office/powerpoint/2010/main" val="26004780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25D4C7E2-EF44-4D6F-8A56-C773763869AF}"/>
              </a:ext>
            </a:extLst>
          </p:cNvPr>
          <p:cNvGraphicFramePr>
            <a:graphicFrameLocks noChangeAspect="1"/>
          </p:cNvGraphicFramePr>
          <p:nvPr userDrawn="1">
            <p:custDataLst>
              <p:tags r:id="rId1"/>
            </p:custDataLst>
            <p:extLst>
              <p:ext uri="{D42A27DB-BD31-4B8C-83A1-F6EECF244321}">
                <p14:modId xmlns:p14="http://schemas.microsoft.com/office/powerpoint/2010/main" val="4247429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70" imgH="371" progId="TCLayout.ActiveDocument.1">
                  <p:embed/>
                </p:oleObj>
              </mc:Choice>
              <mc:Fallback>
                <p:oleObj name="think-cell Slide" r:id="rId3" imgW="370" imgH="371" progId="TCLayout.ActiveDocument.1">
                  <p:embed/>
                  <p:pic>
                    <p:nvPicPr>
                      <p:cNvPr id="5" name="Object 4" hidden="1">
                        <a:extLst>
                          <a:ext uri="{FF2B5EF4-FFF2-40B4-BE49-F238E27FC236}">
                            <a16:creationId xmlns:a16="http://schemas.microsoft.com/office/drawing/2014/main" id="{25D4C7E2-EF44-4D6F-8A56-C773763869A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6" name="Picture 5">
            <a:extLst>
              <a:ext uri="{FF2B5EF4-FFF2-40B4-BE49-F238E27FC236}">
                <a16:creationId xmlns:a16="http://schemas.microsoft.com/office/drawing/2014/main" id="{95357E29-B58C-43F5-A46E-640A94CA92C4}"/>
              </a:ext>
            </a:extLst>
          </p:cNvPr>
          <p:cNvPicPr>
            <a:picLocks noChangeAspect="1" noChangeArrowheads="1"/>
          </p:cNvPicPr>
          <p:nvPr userDrawn="1"/>
        </p:nvPicPr>
        <p:blipFill>
          <a:blip r:embed="rId5">
            <a:alphaModFix amt="15000"/>
            <a:extLst>
              <a:ext uri="{BEBA8EAE-BF5A-486C-A8C5-ECC9F3942E4B}">
                <a14:imgProps xmlns:a14="http://schemas.microsoft.com/office/drawing/2010/main">
                  <a14:imgLayer r:embed="rId6">
                    <a14:imgEffect>
                      <a14:brightnessContrast bright="50000"/>
                    </a14:imgEffect>
                  </a14:imgLayer>
                </a14:imgProps>
              </a:ext>
              <a:ext uri="{28A0092B-C50C-407E-A947-70E740481C1C}">
                <a14:useLocalDpi xmlns:a14="http://schemas.microsoft.com/office/drawing/2010/main"/>
              </a:ext>
            </a:extLst>
          </a:blip>
          <a:srcRect/>
          <a:stretch>
            <a:fillRect/>
          </a:stretch>
        </p:blipFill>
        <p:spPr bwMode="auto">
          <a:xfrm>
            <a:off x="0" y="0"/>
            <a:ext cx="12192000" cy="6499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57668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16" name="bk object 16"/>
          <p:cNvSpPr/>
          <p:nvPr/>
        </p:nvSpPr>
        <p:spPr>
          <a:xfrm>
            <a:off x="0" y="0"/>
            <a:ext cx="12192000" cy="6858000"/>
          </a:xfrm>
          <a:prstGeom prst="rect">
            <a:avLst/>
          </a:prstGeom>
          <a:blipFill>
            <a:blip r:embed="rId2" cstate="print"/>
            <a:stretch>
              <a:fillRect/>
            </a:stretch>
          </a:blipFill>
        </p:spPr>
        <p:txBody>
          <a:bodyPr wrap="square" lIns="0" tIns="0" rIns="0" bIns="0" rtlCol="0"/>
          <a:lstStyle/>
          <a:p>
            <a:endParaRPr lang="en-GB" sz="2400" b="0" i="0">
              <a:latin typeface="Arial" panose="020B0604020202020204" pitchFamily="34" charset="0"/>
            </a:endParaRPr>
          </a:p>
        </p:txBody>
      </p:sp>
    </p:spTree>
    <p:extLst>
      <p:ext uri="{BB962C8B-B14F-4D97-AF65-F5344CB8AC3E}">
        <p14:creationId xmlns:p14="http://schemas.microsoft.com/office/powerpoint/2010/main" val="12901177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8_Blank">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8471DFE1-2270-4070-A96E-DBBA059365F7}"/>
              </a:ext>
            </a:extLst>
          </p:cNvPr>
          <p:cNvGraphicFramePr>
            <a:graphicFrameLocks noChangeAspect="1"/>
          </p:cNvGraphicFramePr>
          <p:nvPr userDrawn="1">
            <p:custDataLst>
              <p:tags r:id="rId1"/>
            </p:custDataLst>
            <p:extLst>
              <p:ext uri="{D42A27DB-BD31-4B8C-83A1-F6EECF244321}">
                <p14:modId xmlns:p14="http://schemas.microsoft.com/office/powerpoint/2010/main" val="37408808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70" imgH="371" progId="TCLayout.ActiveDocument.1">
                  <p:embed/>
                </p:oleObj>
              </mc:Choice>
              <mc:Fallback>
                <p:oleObj name="think-cell Slide" r:id="rId3" imgW="370" imgH="371" progId="TCLayout.ActiveDocument.1">
                  <p:embed/>
                  <p:pic>
                    <p:nvPicPr>
                      <p:cNvPr id="7" name="Object 6" hidden="1">
                        <a:extLst>
                          <a:ext uri="{FF2B5EF4-FFF2-40B4-BE49-F238E27FC236}">
                            <a16:creationId xmlns:a16="http://schemas.microsoft.com/office/drawing/2014/main" id="{8471DFE1-2270-4070-A96E-DBBA059365F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bk object 16"/>
          <p:cNvSpPr/>
          <p:nvPr/>
        </p:nvSpPr>
        <p:spPr>
          <a:xfrm>
            <a:off x="0" y="0"/>
            <a:ext cx="12192000" cy="6858000"/>
          </a:xfrm>
          <a:prstGeom prst="rect">
            <a:avLst/>
          </a:prstGeom>
          <a:blipFill>
            <a:blip r:embed="rId5" cstate="print"/>
            <a:stretch>
              <a:fillRect/>
            </a:stretch>
          </a:blipFill>
        </p:spPr>
        <p:txBody>
          <a:bodyPr wrap="square" lIns="0" tIns="0" rIns="0" bIns="0" rtlCol="0"/>
          <a:lstStyle/>
          <a:p>
            <a:endParaRPr lang="en-GB" sz="2400" b="0" i="0">
              <a:latin typeface="Arial" panose="020B0604020202020204" pitchFamily="34" charset="0"/>
            </a:endParaRPr>
          </a:p>
        </p:txBody>
      </p:sp>
      <p:sp>
        <p:nvSpPr>
          <p:cNvPr id="3" name="TextBox 2">
            <a:extLst>
              <a:ext uri="{FF2B5EF4-FFF2-40B4-BE49-F238E27FC236}">
                <a16:creationId xmlns:a16="http://schemas.microsoft.com/office/drawing/2014/main" id="{60EEF6AD-E0D9-4AA7-B104-81B5F359FF77}"/>
              </a:ext>
            </a:extLst>
          </p:cNvPr>
          <p:cNvSpPr txBox="1"/>
          <p:nvPr userDrawn="1"/>
        </p:nvSpPr>
        <p:spPr>
          <a:xfrm>
            <a:off x="442914" y="4048008"/>
            <a:ext cx="4528486" cy="1474763"/>
          </a:xfrm>
          <a:prstGeom prst="rect">
            <a:avLst/>
          </a:prstGeom>
          <a:noFill/>
        </p:spPr>
        <p:txBody>
          <a:bodyPr wrap="square" rtlCol="0">
            <a:spAutoFit/>
          </a:bodyPr>
          <a:lstStyle/>
          <a:p>
            <a:pPr marL="0" indent="0" algn="l">
              <a:lnSpc>
                <a:spcPct val="95000"/>
              </a:lnSpc>
              <a:spcBef>
                <a:spcPts val="1400"/>
              </a:spcBef>
              <a:buClr>
                <a:schemeClr val="accent1"/>
              </a:buClr>
              <a:buFont typeface="Calibri" panose="020F0502020204030204" pitchFamily="34" charset="0"/>
              <a:buNone/>
            </a:pPr>
            <a:r>
              <a:rPr lang="en-GB" sz="1000" b="0">
                <a:solidFill>
                  <a:schemeClr val="bg1"/>
                </a:solidFill>
                <a:latin typeface="Avenir Next LT Pro" panose="020B0504020202020204" pitchFamily="34" charset="0"/>
                <a:cs typeface="Segoe UI" panose="020B0502040204020203" pitchFamily="34" charset="0"/>
              </a:rPr>
              <a:t>CONTACT US</a:t>
            </a:r>
          </a:p>
          <a:p>
            <a:pPr marL="0" indent="0" algn="l">
              <a:lnSpc>
                <a:spcPct val="95000"/>
              </a:lnSpc>
              <a:spcBef>
                <a:spcPts val="1400"/>
              </a:spcBef>
              <a:buClr>
                <a:schemeClr val="accent1"/>
              </a:buClr>
              <a:buFont typeface="Calibri" panose="020F0502020204030204" pitchFamily="34" charset="0"/>
              <a:buNone/>
            </a:pPr>
            <a:r>
              <a:rPr lang="en-GB" sz="1000" b="0" i="0">
                <a:solidFill>
                  <a:srgbClr val="FFFFFF"/>
                </a:solidFill>
                <a:effectLst/>
                <a:latin typeface="Avenir Next LT Pro" panose="020B0504020202020204" pitchFamily="34" charset="0"/>
                <a:cs typeface="Segoe UI" panose="020B0502040204020203" pitchFamily="34" charset="0"/>
              </a:rPr>
              <a:t>Seacrest </a:t>
            </a:r>
            <a:r>
              <a:rPr lang="en-GB" sz="1000" b="0" i="0" err="1">
                <a:solidFill>
                  <a:srgbClr val="FFFFFF"/>
                </a:solidFill>
                <a:effectLst/>
                <a:latin typeface="Avenir Next LT Pro" panose="020B0504020202020204" pitchFamily="34" charset="0"/>
                <a:cs typeface="Segoe UI" panose="020B0502040204020203" pitchFamily="34" charset="0"/>
              </a:rPr>
              <a:t>Petroleo</a:t>
            </a:r>
            <a:r>
              <a:rPr lang="en-GB" sz="1000" b="0" i="0">
                <a:solidFill>
                  <a:srgbClr val="FFFFFF"/>
                </a:solidFill>
                <a:effectLst/>
                <a:latin typeface="Avenir Next LT Pro" panose="020B0504020202020204" pitchFamily="34" charset="0"/>
                <a:cs typeface="Segoe UI" panose="020B0502040204020203" pitchFamily="34" charset="0"/>
              </a:rPr>
              <a:t> Bermuda Ltd</a:t>
            </a:r>
            <a:br>
              <a:rPr lang="en-GB" sz="1000">
                <a:latin typeface="Avenir Next LT Pro" panose="020B0504020202020204" pitchFamily="34" charset="0"/>
                <a:cs typeface="Segoe UI" panose="020B0502040204020203" pitchFamily="34" charset="0"/>
              </a:rPr>
            </a:br>
            <a:r>
              <a:rPr lang="en-GB" sz="1000" b="0" i="0">
                <a:solidFill>
                  <a:srgbClr val="FFFFFF"/>
                </a:solidFill>
                <a:effectLst/>
                <a:latin typeface="Avenir Next LT Pro" panose="020B0504020202020204" pitchFamily="34" charset="0"/>
                <a:cs typeface="Segoe UI" panose="020B0502040204020203" pitchFamily="34" charset="0"/>
              </a:rPr>
              <a:t>99 Front Street, HM12 Hamilton </a:t>
            </a:r>
            <a:br>
              <a:rPr lang="en-GB" sz="1000" b="0" i="0">
                <a:solidFill>
                  <a:srgbClr val="FFFFFF"/>
                </a:solidFill>
                <a:effectLst/>
                <a:latin typeface="Avenir Next LT Pro" panose="020B0504020202020204" pitchFamily="34" charset="0"/>
                <a:cs typeface="Segoe UI" panose="020B0502040204020203" pitchFamily="34" charset="0"/>
              </a:rPr>
            </a:br>
            <a:r>
              <a:rPr lang="en-GB" sz="1000" b="0" i="0">
                <a:solidFill>
                  <a:srgbClr val="FFFFFF"/>
                </a:solidFill>
                <a:effectLst/>
                <a:latin typeface="Avenir Next LT Pro" panose="020B0504020202020204" pitchFamily="34" charset="0"/>
                <a:cs typeface="Segoe UI" panose="020B0502040204020203" pitchFamily="34" charset="0"/>
              </a:rPr>
              <a:t>Bermuda</a:t>
            </a:r>
            <a:br>
              <a:rPr lang="en-GB" sz="1000">
                <a:latin typeface="Avenir Next LT Pro" panose="020B0504020202020204" pitchFamily="34" charset="0"/>
                <a:cs typeface="Segoe UI" panose="020B0502040204020203" pitchFamily="34" charset="0"/>
              </a:rPr>
            </a:br>
            <a:endParaRPr lang="en-GB" sz="1000">
              <a:latin typeface="Avenir Next LT Pro" panose="020B0504020202020204" pitchFamily="34" charset="0"/>
              <a:cs typeface="Segoe UI" panose="020B0502040204020203" pitchFamily="34" charset="0"/>
            </a:endParaRPr>
          </a:p>
          <a:p>
            <a:pPr marL="0" indent="0" algn="l">
              <a:lnSpc>
                <a:spcPct val="95000"/>
              </a:lnSpc>
              <a:spcBef>
                <a:spcPts val="1400"/>
              </a:spcBef>
              <a:buClr>
                <a:schemeClr val="accent1"/>
              </a:buClr>
              <a:buFont typeface="Calibri" panose="020F0502020204030204" pitchFamily="34" charset="0"/>
              <a:buNone/>
            </a:pPr>
            <a:r>
              <a:rPr lang="en-GB" sz="1000" b="0" i="0" u="none" strike="noStrike">
                <a:solidFill>
                  <a:schemeClr val="bg1"/>
                </a:solidFill>
                <a:effectLst/>
                <a:latin typeface="Avenir Next LT Pro" panose="020B0504020202020204" pitchFamily="34" charset="0"/>
                <a:cs typeface="Segoe UI" panose="020B0502040204020203" pitchFamily="34" charset="0"/>
              </a:rPr>
              <a:t>+1 441 297 8008</a:t>
            </a:r>
            <a:br>
              <a:rPr lang="en-GB" sz="1000" b="0" i="0" u="none" strike="noStrike">
                <a:solidFill>
                  <a:schemeClr val="bg1"/>
                </a:solidFill>
                <a:effectLst/>
                <a:latin typeface="Avenir Next LT Pro" panose="020B0504020202020204" pitchFamily="34" charset="0"/>
                <a:cs typeface="Segoe UI" panose="020B0502040204020203" pitchFamily="34" charset="0"/>
                <a:hlinkClick r:id="rId6">
                  <a:extLst>
                    <a:ext uri="{A12FA001-AC4F-418D-AE19-62706E023703}">
                      <ahyp:hlinkClr xmlns:ahyp="http://schemas.microsoft.com/office/drawing/2018/hyperlinkcolor" val="tx"/>
                    </a:ext>
                  </a:extLst>
                </a:hlinkClick>
              </a:rPr>
            </a:br>
            <a:r>
              <a:rPr lang="en-GB" sz="1000" b="0" i="0" u="none" strike="noStrike">
                <a:solidFill>
                  <a:schemeClr val="bg1"/>
                </a:solidFill>
                <a:effectLst/>
                <a:latin typeface="Avenir Next LT Pro" panose="020B0504020202020204" pitchFamily="34" charset="0"/>
                <a:cs typeface="Segoe UI" panose="020B0502040204020203" pitchFamily="34" charset="0"/>
                <a:hlinkClick r:id="rId6">
                  <a:extLst>
                    <a:ext uri="{A12FA001-AC4F-418D-AE19-62706E023703}">
                      <ahyp:hlinkClr xmlns:ahyp="http://schemas.microsoft.com/office/drawing/2018/hyperlinkcolor" val="tx"/>
                    </a:ext>
                  </a:extLst>
                </a:hlinkClick>
              </a:rPr>
              <a:t>Investor.relations@seacrest.com</a:t>
            </a:r>
            <a:r>
              <a:rPr lang="en-GB" sz="1000" b="0" i="0" u="none" strike="noStrike">
                <a:solidFill>
                  <a:schemeClr val="bg1"/>
                </a:solidFill>
                <a:effectLst/>
                <a:latin typeface="Avenir Next LT Pro" panose="020B0504020202020204" pitchFamily="34" charset="0"/>
                <a:cs typeface="Segoe UI" panose="020B0502040204020203" pitchFamily="34" charset="0"/>
              </a:rPr>
              <a:t> </a:t>
            </a:r>
          </a:p>
        </p:txBody>
      </p:sp>
      <p:sp>
        <p:nvSpPr>
          <p:cNvPr id="5" name="object 5">
            <a:extLst>
              <a:ext uri="{FF2B5EF4-FFF2-40B4-BE49-F238E27FC236}">
                <a16:creationId xmlns:a16="http://schemas.microsoft.com/office/drawing/2014/main" id="{71EB9259-0219-443D-9615-4F523043EFFA}"/>
              </a:ext>
            </a:extLst>
          </p:cNvPr>
          <p:cNvSpPr txBox="1"/>
          <p:nvPr userDrawn="1"/>
        </p:nvSpPr>
        <p:spPr>
          <a:xfrm>
            <a:off x="9654282" y="6578302"/>
            <a:ext cx="2202755" cy="201764"/>
          </a:xfrm>
          <a:prstGeom prst="rect">
            <a:avLst/>
          </a:prstGeom>
        </p:spPr>
        <p:txBody>
          <a:bodyPr vert="horz" wrap="square" lIns="0" tIns="16933" rIns="0" bIns="0" rtlCol="0">
            <a:spAutoFit/>
          </a:bodyPr>
          <a:lstStyle/>
          <a:p>
            <a:pPr marL="16933" algn="r">
              <a:lnSpc>
                <a:spcPct val="100000"/>
              </a:lnSpc>
              <a:spcBef>
                <a:spcPts val="133"/>
              </a:spcBef>
            </a:pPr>
            <a:r>
              <a:rPr lang="en-GB" sz="1200">
                <a:solidFill>
                  <a:srgbClr val="FFFFFF"/>
                </a:solidFill>
                <a:latin typeface="Avenir Next LT Pro Light" panose="020B0304020202020204" pitchFamily="34" charset="0"/>
                <a:cs typeface="Arial"/>
              </a:rPr>
              <a:t>Strictly Confidential | </a:t>
            </a:r>
            <a:fld id="{0CF70C96-69CF-C146-80E0-9854AE72410D}" type="slidenum">
              <a:rPr lang="en-GB" sz="1200" smtClean="0">
                <a:solidFill>
                  <a:srgbClr val="FFFFFF"/>
                </a:solidFill>
                <a:latin typeface="Avenir Next LT Pro Light" panose="020B0304020202020204" pitchFamily="34" charset="0"/>
                <a:cs typeface="Arial"/>
              </a:rPr>
              <a:pPr marL="16933" algn="r">
                <a:lnSpc>
                  <a:spcPct val="100000"/>
                </a:lnSpc>
                <a:spcBef>
                  <a:spcPts val="133"/>
                </a:spcBef>
              </a:pPr>
              <a:t>‹nº›</a:t>
            </a:fld>
            <a:endParaRPr lang="en-GB" sz="1200">
              <a:latin typeface="Avenir Next LT Pro Light" panose="020B0304020202020204" pitchFamily="34" charset="0"/>
              <a:cs typeface="Arial"/>
            </a:endParaRPr>
          </a:p>
        </p:txBody>
      </p:sp>
      <p:sp>
        <p:nvSpPr>
          <p:cNvPr id="6" name="TextBox 5">
            <a:extLst>
              <a:ext uri="{FF2B5EF4-FFF2-40B4-BE49-F238E27FC236}">
                <a16:creationId xmlns:a16="http://schemas.microsoft.com/office/drawing/2014/main" id="{77F6BC1F-5BDB-46F4-82E3-FC0C96F1121A}"/>
              </a:ext>
            </a:extLst>
          </p:cNvPr>
          <p:cNvSpPr txBox="1"/>
          <p:nvPr userDrawn="1"/>
        </p:nvSpPr>
        <p:spPr>
          <a:xfrm>
            <a:off x="334963" y="6586851"/>
            <a:ext cx="2804160" cy="184666"/>
          </a:xfrm>
          <a:prstGeom prst="rect">
            <a:avLst/>
          </a:prstGeom>
        </p:spPr>
        <p:txBody>
          <a:bodyPr wrap="square" lIns="0" tIns="0" rIns="0" bIns="0" anchor="ctr" anchorCtr="0">
            <a:spAutoFit/>
          </a:bodyPr>
          <a:lstStyle>
            <a:defPPr>
              <a:defRPr lang="en-US"/>
            </a:defPPr>
            <a:lvl1pPr>
              <a:defRPr sz="1200" b="0" i="0">
                <a:solidFill>
                  <a:schemeClr val="bg1"/>
                </a:solidFill>
                <a:latin typeface="Avenir Next LT Pro Light" panose="020B0304020202020204" pitchFamily="34" charset="0"/>
              </a:defRPr>
            </a:lvl1pPr>
          </a:lstStyle>
          <a:p>
            <a:pPr lvl="0"/>
            <a:r>
              <a:rPr lang="en-GB"/>
              <a:t>Seacrest Petroleo | Investor Presentation </a:t>
            </a:r>
          </a:p>
        </p:txBody>
      </p:sp>
      <p:grpSp>
        <p:nvGrpSpPr>
          <p:cNvPr id="10" name="Group 9">
            <a:extLst>
              <a:ext uri="{FF2B5EF4-FFF2-40B4-BE49-F238E27FC236}">
                <a16:creationId xmlns:a16="http://schemas.microsoft.com/office/drawing/2014/main" id="{863E742F-A809-4DD8-8DA5-6503B6B18719}"/>
              </a:ext>
            </a:extLst>
          </p:cNvPr>
          <p:cNvGrpSpPr/>
          <p:nvPr userDrawn="1"/>
        </p:nvGrpSpPr>
        <p:grpSpPr>
          <a:xfrm>
            <a:off x="6176678" y="1037797"/>
            <a:ext cx="5680360" cy="1500903"/>
            <a:chOff x="5493060" y="2681773"/>
            <a:chExt cx="5680360" cy="1500903"/>
          </a:xfrm>
        </p:grpSpPr>
        <p:sp>
          <p:nvSpPr>
            <p:cNvPr id="11" name="TextBox 10">
              <a:extLst>
                <a:ext uri="{FF2B5EF4-FFF2-40B4-BE49-F238E27FC236}">
                  <a16:creationId xmlns:a16="http://schemas.microsoft.com/office/drawing/2014/main" id="{2245CCB0-103D-4499-9430-6FAEAB46A30A}"/>
                </a:ext>
              </a:extLst>
            </p:cNvPr>
            <p:cNvSpPr txBox="1"/>
            <p:nvPr userDrawn="1"/>
          </p:nvSpPr>
          <p:spPr>
            <a:xfrm>
              <a:off x="8088142" y="3351679"/>
              <a:ext cx="3085278" cy="830997"/>
            </a:xfrm>
            <a:prstGeom prst="rect">
              <a:avLst/>
            </a:prstGeom>
            <a:noFill/>
          </p:spPr>
          <p:txBody>
            <a:bodyPr wrap="square" lIns="0" tIns="0" rIns="0" bIns="0" rtlCol="0">
              <a:spAutoFit/>
            </a:bodyPr>
            <a:lstStyle/>
            <a:p>
              <a:pPr algn="r"/>
              <a:r>
                <a:rPr lang="en-GB" sz="5400" b="1">
                  <a:solidFill>
                    <a:schemeClr val="bg1"/>
                  </a:solidFill>
                  <a:latin typeface="Arial" panose="020B0604020202020204" pitchFamily="34" charset="0"/>
                  <a:cs typeface="Arial" panose="020B0604020202020204" pitchFamily="34" charset="0"/>
                </a:rPr>
                <a:t>Petroleo</a:t>
              </a:r>
            </a:p>
          </p:txBody>
        </p:sp>
        <p:grpSp>
          <p:nvGrpSpPr>
            <p:cNvPr id="12" name="Group 11">
              <a:extLst>
                <a:ext uri="{FF2B5EF4-FFF2-40B4-BE49-F238E27FC236}">
                  <a16:creationId xmlns:a16="http://schemas.microsoft.com/office/drawing/2014/main" id="{95F3FBCE-AE40-4167-B5D1-806B9017115F}"/>
                </a:ext>
              </a:extLst>
            </p:cNvPr>
            <p:cNvGrpSpPr/>
            <p:nvPr userDrawn="1"/>
          </p:nvGrpSpPr>
          <p:grpSpPr>
            <a:xfrm>
              <a:off x="5493060" y="2681773"/>
              <a:ext cx="5674184" cy="1083076"/>
              <a:chOff x="5394000" y="2558420"/>
              <a:chExt cx="5674184" cy="1083076"/>
            </a:xfrm>
          </p:grpSpPr>
          <p:sp>
            <p:nvSpPr>
              <p:cNvPr id="13" name="Subtitle 1">
                <a:extLst>
                  <a:ext uri="{FF2B5EF4-FFF2-40B4-BE49-F238E27FC236}">
                    <a16:creationId xmlns:a16="http://schemas.microsoft.com/office/drawing/2014/main" id="{4153C8B7-78AB-4D19-B7A4-6E6BEA9C1A34}"/>
                  </a:ext>
                </a:extLst>
              </p:cNvPr>
              <p:cNvSpPr txBox="1">
                <a:spLocks/>
              </p:cNvSpPr>
              <p:nvPr userDrawn="1"/>
            </p:nvSpPr>
            <p:spPr>
              <a:xfrm>
                <a:off x="5394000" y="3061862"/>
                <a:ext cx="4809906" cy="579634"/>
              </a:xfrm>
              <a:prstGeom prst="rect">
                <a:avLst/>
              </a:prstGeom>
            </p:spPr>
            <p:txBody>
              <a:bodyPr lIns="0" tIns="0" rIns="0" bIns="0" anchor="ctr" anchorCtr="0">
                <a:normAutofit/>
              </a:bodyPr>
              <a:lstStyle>
                <a:lvl1pPr marL="0" indent="0" algn="r">
                  <a:lnSpc>
                    <a:spcPts val="820"/>
                  </a:lnSpc>
                  <a:buNone/>
                  <a:defRPr sz="1400" b="0">
                    <a:solidFill>
                      <a:srgbClr val="FFFFFF"/>
                    </a:solidFill>
                    <a:latin typeface="Avenir Next LT Pro" panose="020B0504020202020204" pitchFamily="34" charset="0"/>
                    <a:ea typeface="+mn-ea"/>
                    <a:cs typeface="+mn-cs"/>
                  </a:defRPr>
                </a:lvl1pPr>
                <a:lvl2pPr marL="457200" indent="0" algn="ctr">
                  <a:buNone/>
                  <a:defRPr>
                    <a:solidFill>
                      <a:schemeClr val="tx1">
                        <a:tint val="75000"/>
                      </a:schemeClr>
                    </a:solidFill>
                    <a:latin typeface="+mn-lt"/>
                    <a:ea typeface="+mn-ea"/>
                    <a:cs typeface="+mn-cs"/>
                  </a:defRPr>
                </a:lvl2pPr>
                <a:lvl3pPr marL="914400" indent="0" algn="ctr">
                  <a:buNone/>
                  <a:defRPr>
                    <a:solidFill>
                      <a:schemeClr val="tx1">
                        <a:tint val="75000"/>
                      </a:schemeClr>
                    </a:solidFill>
                    <a:latin typeface="+mn-lt"/>
                    <a:ea typeface="+mn-ea"/>
                    <a:cs typeface="+mn-cs"/>
                  </a:defRPr>
                </a:lvl3pPr>
                <a:lvl4pPr marL="1371600" indent="0" algn="ctr">
                  <a:buNone/>
                  <a:defRPr>
                    <a:solidFill>
                      <a:schemeClr val="tx1">
                        <a:tint val="75000"/>
                      </a:schemeClr>
                    </a:solidFill>
                    <a:latin typeface="+mn-lt"/>
                    <a:ea typeface="+mn-ea"/>
                    <a:cs typeface="+mn-cs"/>
                  </a:defRPr>
                </a:lvl4pPr>
                <a:lvl5pPr marL="1828800" indent="0" algn="ctr">
                  <a:buNone/>
                  <a:defRPr>
                    <a:solidFill>
                      <a:schemeClr val="tx1">
                        <a:tint val="75000"/>
                      </a:schemeClr>
                    </a:solidFill>
                    <a:latin typeface="+mn-lt"/>
                    <a:ea typeface="+mn-ea"/>
                    <a:cs typeface="+mn-cs"/>
                  </a:defRPr>
                </a:lvl5pPr>
                <a:lvl6pPr marL="2286000" indent="0" algn="ctr">
                  <a:buNone/>
                  <a:defRPr>
                    <a:solidFill>
                      <a:schemeClr val="tx1">
                        <a:tint val="75000"/>
                      </a:schemeClr>
                    </a:solidFill>
                    <a:latin typeface="+mn-lt"/>
                    <a:ea typeface="+mn-ea"/>
                    <a:cs typeface="+mn-cs"/>
                  </a:defRPr>
                </a:lvl6pPr>
                <a:lvl7pPr marL="2743200" indent="0" algn="ctr">
                  <a:buNone/>
                  <a:defRPr>
                    <a:solidFill>
                      <a:schemeClr val="tx1">
                        <a:tint val="75000"/>
                      </a:schemeClr>
                    </a:solidFill>
                    <a:latin typeface="+mn-lt"/>
                    <a:ea typeface="+mn-ea"/>
                    <a:cs typeface="+mn-cs"/>
                  </a:defRPr>
                </a:lvl7pPr>
                <a:lvl8pPr marL="3200400" indent="0" algn="ctr">
                  <a:buNone/>
                  <a:defRPr>
                    <a:solidFill>
                      <a:schemeClr val="tx1">
                        <a:tint val="75000"/>
                      </a:schemeClr>
                    </a:solidFill>
                    <a:latin typeface="+mn-lt"/>
                    <a:ea typeface="+mn-ea"/>
                    <a:cs typeface="+mn-cs"/>
                  </a:defRPr>
                </a:lvl8pPr>
                <a:lvl9pPr marL="3657600" indent="0" algn="ctr">
                  <a:buNone/>
                  <a:defRPr>
                    <a:solidFill>
                      <a:schemeClr val="tx1">
                        <a:tint val="75000"/>
                      </a:schemeClr>
                    </a:solidFill>
                    <a:latin typeface="+mn-lt"/>
                    <a:ea typeface="+mn-ea"/>
                    <a:cs typeface="+mn-cs"/>
                  </a:defRPr>
                </a:lvl9pPr>
              </a:lstStyle>
              <a:p>
                <a:pPr rtl="0"/>
                <a:r>
                  <a:rPr lang="en-GB" sz="8000" b="1" kern="0" spc="-300" baseline="0">
                    <a:latin typeface="Arial" panose="020B0604020202020204" pitchFamily="34" charset="0"/>
                    <a:cs typeface="Arial" panose="020B0604020202020204" pitchFamily="34" charset="0"/>
                  </a:rPr>
                  <a:t>Seacres</a:t>
                </a:r>
                <a:r>
                  <a:rPr lang="en-GB" sz="8800" b="1" kern="0" spc="-300" baseline="0">
                    <a:latin typeface="Avenir Next LT Pro Demi" panose="020B0704020202020204" pitchFamily="34" charset="0"/>
                    <a:cs typeface="Arial" panose="020B0604020202020204" pitchFamily="34" charset="0"/>
                  </a:rPr>
                  <a:t>t</a:t>
                </a:r>
              </a:p>
            </p:txBody>
          </p:sp>
          <p:pic>
            <p:nvPicPr>
              <p:cNvPr id="14" name="Picture 13">
                <a:extLst>
                  <a:ext uri="{FF2B5EF4-FFF2-40B4-BE49-F238E27FC236}">
                    <a16:creationId xmlns:a16="http://schemas.microsoft.com/office/drawing/2014/main" id="{455BCEC0-EAC5-4061-83F6-83C93FBCF593}"/>
                  </a:ext>
                </a:extLst>
              </p:cNvPr>
              <p:cNvPicPr>
                <a:picLocks noChangeAspect="1"/>
              </p:cNvPicPr>
              <p:nvPr userDrawn="1"/>
            </p:nvPicPr>
            <p:blipFill rotWithShape="1">
              <a:blip r:embed="rId7" cstate="hqprint">
                <a:extLst>
                  <a:ext uri="{28A0092B-C50C-407E-A947-70E740481C1C}">
                    <a14:useLocalDpi xmlns:a14="http://schemas.microsoft.com/office/drawing/2010/main"/>
                  </a:ext>
                </a:extLst>
              </a:blip>
              <a:srcRect/>
              <a:stretch/>
            </p:blipFill>
            <p:spPr>
              <a:xfrm>
                <a:off x="10342142" y="2558420"/>
                <a:ext cx="726042" cy="728340"/>
              </a:xfrm>
              <a:prstGeom prst="rect">
                <a:avLst/>
              </a:prstGeom>
            </p:spPr>
          </p:pic>
        </p:grpSp>
      </p:grpSp>
    </p:spTree>
    <p:extLst>
      <p:ext uri="{BB962C8B-B14F-4D97-AF65-F5344CB8AC3E}">
        <p14:creationId xmlns:p14="http://schemas.microsoft.com/office/powerpoint/2010/main" val="563376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oleObject" Target="../embeddings/oleObject1.bin"/></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77B41C9D-22CE-4703-9B51-5A0DFD871D57}"/>
              </a:ext>
            </a:extLst>
          </p:cNvPr>
          <p:cNvGraphicFramePr>
            <a:graphicFrameLocks noChangeAspect="1"/>
          </p:cNvGraphicFramePr>
          <p:nvPr userDrawn="1">
            <p:custDataLst>
              <p:tags r:id="rId13"/>
            </p:custDataLst>
            <p:extLst>
              <p:ext uri="{D42A27DB-BD31-4B8C-83A1-F6EECF244321}">
                <p14:modId xmlns:p14="http://schemas.microsoft.com/office/powerpoint/2010/main" val="3359146438"/>
              </p:ext>
            </p:ext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name="think-cell Slide" r:id="rId14" imgW="370" imgH="371" progId="TCLayout.ActiveDocument.1">
                  <p:embed/>
                </p:oleObj>
              </mc:Choice>
              <mc:Fallback>
                <p:oleObj name="think-cell Slide" r:id="rId14" imgW="370" imgH="371" progId="TCLayout.ActiveDocument.1">
                  <p:embed/>
                  <p:pic>
                    <p:nvPicPr>
                      <p:cNvPr id="6" name="Object 5" hidden="1">
                        <a:extLst>
                          <a:ext uri="{FF2B5EF4-FFF2-40B4-BE49-F238E27FC236}">
                            <a16:creationId xmlns:a16="http://schemas.microsoft.com/office/drawing/2014/main" id="{77B41C9D-22CE-4703-9B51-5A0DFD871D57}"/>
                          </a:ext>
                        </a:extLst>
                      </p:cNvPr>
                      <p:cNvPicPr/>
                      <p:nvPr/>
                    </p:nvPicPr>
                    <p:blipFill>
                      <a:blip r:embed="rId15"/>
                      <a:stretch>
                        <a:fillRect/>
                      </a:stretch>
                    </p:blipFill>
                    <p:spPr>
                      <a:xfrm>
                        <a:off x="2118" y="2118"/>
                        <a:ext cx="2117" cy="2117"/>
                      </a:xfrm>
                      <a:prstGeom prst="rect">
                        <a:avLst/>
                      </a:prstGeom>
                    </p:spPr>
                  </p:pic>
                </p:oleObj>
              </mc:Fallback>
            </mc:AlternateContent>
          </a:graphicData>
        </a:graphic>
      </p:graphicFrame>
      <p:pic>
        <p:nvPicPr>
          <p:cNvPr id="19" name="Picture 5">
            <a:extLst>
              <a:ext uri="{FF2B5EF4-FFF2-40B4-BE49-F238E27FC236}">
                <a16:creationId xmlns:a16="http://schemas.microsoft.com/office/drawing/2014/main" id="{E3580096-A700-4A38-A4BD-49C7636DBC40}"/>
              </a:ext>
            </a:extLst>
          </p:cNvPr>
          <p:cNvPicPr>
            <a:picLocks noChangeAspect="1" noChangeArrowheads="1"/>
          </p:cNvPicPr>
          <p:nvPr userDrawn="1"/>
        </p:nvPicPr>
        <p:blipFill rotWithShape="1">
          <a:blip r:embed="rId16" cstate="hqprint">
            <a:alphaModFix/>
            <a:extLst>
              <a:ext uri="{28A0092B-C50C-407E-A947-70E740481C1C}">
                <a14:useLocalDpi xmlns:a14="http://schemas.microsoft.com/office/drawing/2010/main"/>
              </a:ext>
            </a:extLst>
          </a:blip>
          <a:srcRect/>
          <a:stretch/>
        </p:blipFill>
        <p:spPr bwMode="auto">
          <a:xfrm>
            <a:off x="0" y="6498756"/>
            <a:ext cx="12192000" cy="359243"/>
          </a:xfrm>
          <a:prstGeom prst="rect">
            <a:avLst/>
          </a:prstGeom>
          <a:noFill/>
          <a:extLst>
            <a:ext uri="{909E8E84-426E-40DD-AFC4-6F175D3DCCD1}">
              <a14:hiddenFill xmlns:a14="http://schemas.microsoft.com/office/drawing/2010/main">
                <a:solidFill>
                  <a:srgbClr val="FFFFFF"/>
                </a:solidFill>
              </a14:hiddenFill>
            </a:ext>
          </a:extLst>
        </p:spPr>
      </p:pic>
      <p:sp>
        <p:nvSpPr>
          <p:cNvPr id="10" name="object 5">
            <a:extLst>
              <a:ext uri="{FF2B5EF4-FFF2-40B4-BE49-F238E27FC236}">
                <a16:creationId xmlns:a16="http://schemas.microsoft.com/office/drawing/2014/main" id="{A639761A-71C9-E942-B9A5-BA772F41B08E}"/>
              </a:ext>
            </a:extLst>
          </p:cNvPr>
          <p:cNvSpPr txBox="1"/>
          <p:nvPr userDrawn="1"/>
        </p:nvSpPr>
        <p:spPr>
          <a:xfrm>
            <a:off x="9654282" y="6578302"/>
            <a:ext cx="2202755" cy="201764"/>
          </a:xfrm>
          <a:prstGeom prst="rect">
            <a:avLst/>
          </a:prstGeom>
        </p:spPr>
        <p:txBody>
          <a:bodyPr vert="horz" wrap="square" lIns="0" tIns="16933" rIns="0" bIns="0" rtlCol="0">
            <a:spAutoFit/>
          </a:bodyPr>
          <a:lstStyle/>
          <a:p>
            <a:pPr marL="16933" algn="r">
              <a:lnSpc>
                <a:spcPct val="100000"/>
              </a:lnSpc>
              <a:spcBef>
                <a:spcPts val="133"/>
              </a:spcBef>
            </a:pPr>
            <a:r>
              <a:rPr lang="en-GB" sz="1200">
                <a:solidFill>
                  <a:srgbClr val="FFFFFF"/>
                </a:solidFill>
                <a:latin typeface="Avenir Next LT Pro Light" panose="020B0304020202020204" pitchFamily="34" charset="0"/>
                <a:cs typeface="Arial"/>
              </a:rPr>
              <a:t>| </a:t>
            </a:r>
            <a:fld id="{0CF70C96-69CF-C146-80E0-9854AE72410D}" type="slidenum">
              <a:rPr lang="en-GB" sz="1200" smtClean="0">
                <a:solidFill>
                  <a:srgbClr val="FFFFFF"/>
                </a:solidFill>
                <a:latin typeface="Avenir Next LT Pro Light" panose="020B0304020202020204" pitchFamily="34" charset="0"/>
                <a:cs typeface="Arial"/>
              </a:rPr>
              <a:pPr marL="16933" algn="r">
                <a:lnSpc>
                  <a:spcPct val="100000"/>
                </a:lnSpc>
                <a:spcBef>
                  <a:spcPts val="133"/>
                </a:spcBef>
              </a:pPr>
              <a:t>‹nº›</a:t>
            </a:fld>
            <a:endParaRPr lang="en-GB" sz="1200">
              <a:latin typeface="Avenir Next LT Pro Light" panose="020B0304020202020204" pitchFamily="34" charset="0"/>
              <a:cs typeface="Arial"/>
            </a:endParaRPr>
          </a:p>
        </p:txBody>
      </p:sp>
      <p:sp>
        <p:nvSpPr>
          <p:cNvPr id="3" name="TextBox 2">
            <a:extLst>
              <a:ext uri="{FF2B5EF4-FFF2-40B4-BE49-F238E27FC236}">
                <a16:creationId xmlns:a16="http://schemas.microsoft.com/office/drawing/2014/main" id="{FE8DBE6D-F9F4-434B-8845-9261B850BEB8}"/>
              </a:ext>
            </a:extLst>
          </p:cNvPr>
          <p:cNvSpPr txBox="1"/>
          <p:nvPr userDrawn="1"/>
        </p:nvSpPr>
        <p:spPr>
          <a:xfrm>
            <a:off x="334962" y="6586851"/>
            <a:ext cx="3454255" cy="184666"/>
          </a:xfrm>
          <a:prstGeom prst="rect">
            <a:avLst/>
          </a:prstGeom>
        </p:spPr>
        <p:txBody>
          <a:bodyPr wrap="square" lIns="0" tIns="0" rIns="0" bIns="0" anchor="ctr" anchorCtr="0">
            <a:spAutoFit/>
          </a:bodyPr>
          <a:lstStyle>
            <a:defPPr>
              <a:defRPr lang="en-US"/>
            </a:defPPr>
            <a:lvl1pPr>
              <a:defRPr sz="1200" b="0" i="0">
                <a:solidFill>
                  <a:schemeClr val="bg1"/>
                </a:solidFill>
                <a:latin typeface="Avenir Next LT Pro Light" panose="020B0304020202020204" pitchFamily="34" charset="0"/>
              </a:defRPr>
            </a:lvl1pPr>
          </a:lstStyle>
          <a:p>
            <a:pPr lvl="0"/>
            <a:r>
              <a:rPr lang="en-GB"/>
              <a:t>Seacrest Petroleo | Apresentação Institucional</a:t>
            </a:r>
          </a:p>
        </p:txBody>
      </p:sp>
    </p:spTree>
    <p:extLst>
      <p:ext uri="{BB962C8B-B14F-4D97-AF65-F5344CB8AC3E}">
        <p14:creationId xmlns:p14="http://schemas.microsoft.com/office/powerpoint/2010/main" val="573676002"/>
      </p:ext>
    </p:extLst>
  </p:cSld>
  <p:clrMap bg1="lt1" tx1="dk1" bg2="lt2" tx2="dk2" accent1="accent1" accent2="accent2" accent3="accent3" accent4="accent4" accent5="accent5" accent6="accent6" hlink="hlink" folHlink="folHlink"/>
  <p:sldLayoutIdLst>
    <p:sldLayoutId id="2147483682" r:id="rId1"/>
    <p:sldLayoutId id="2147483663" r:id="rId2"/>
    <p:sldLayoutId id="2147483679" r:id="rId3"/>
    <p:sldLayoutId id="2147483684" r:id="rId4"/>
    <p:sldLayoutId id="2147483683" r:id="rId5"/>
    <p:sldLayoutId id="2147483680" r:id="rId6"/>
    <p:sldLayoutId id="2147483681" r:id="rId7"/>
    <p:sldLayoutId id="2147483662" r:id="rId8"/>
    <p:sldLayoutId id="2147483687" r:id="rId9"/>
    <p:sldLayoutId id="2147483685" r:id="rId10"/>
    <p:sldLayoutId id="2147483688" r:id="rId11"/>
  </p:sldLayoutIdLst>
  <p:hf sldNum="0" hdr="0" ftr="0"/>
  <p:txStyles>
    <p:titleStyle>
      <a:lvl1pPr>
        <a:defRPr sz="2000" b="1" kern="0" dirty="0">
          <a:solidFill>
            <a:srgbClr val="242B63"/>
          </a:solidFill>
          <a:latin typeface="Avenir Next LT Pro" panose="020B0504020202020204" pitchFamily="34" charset="0"/>
          <a:ea typeface="+mj-ea"/>
          <a:cs typeface="Helvetica" panose="020B0604020202020204" pitchFamily="34" charset="0"/>
        </a:defRPr>
      </a:lvl1pPr>
    </p:titleStyle>
    <p:bodyStyle>
      <a:lvl1pPr marL="0">
        <a:defRPr b="0">
          <a:latin typeface="Avenir Next LT Pro Light" panose="020B0304020202020204" pitchFamily="34" charset="0"/>
          <a:ea typeface="+mn-ea"/>
          <a:cs typeface="+mn-cs"/>
        </a:defRPr>
      </a:lvl1pPr>
      <a:lvl2pPr marL="609585">
        <a:defRPr>
          <a:latin typeface="+mn-lt"/>
          <a:ea typeface="+mn-ea"/>
          <a:cs typeface="+mn-cs"/>
        </a:defRPr>
      </a:lvl2pPr>
      <a:lvl3pPr marL="1219170">
        <a:defRPr>
          <a:latin typeface="+mn-lt"/>
          <a:ea typeface="+mn-ea"/>
          <a:cs typeface="+mn-cs"/>
        </a:defRPr>
      </a:lvl3pPr>
      <a:lvl4pPr marL="1828754">
        <a:defRPr>
          <a:latin typeface="+mn-lt"/>
          <a:ea typeface="+mn-ea"/>
          <a:cs typeface="+mn-cs"/>
        </a:defRPr>
      </a:lvl4pPr>
      <a:lvl5pPr marL="2438339">
        <a:defRPr>
          <a:latin typeface="+mn-lt"/>
          <a:ea typeface="+mn-ea"/>
          <a:cs typeface="+mn-cs"/>
        </a:defRPr>
      </a:lvl5pPr>
      <a:lvl6pPr marL="3047924">
        <a:defRPr>
          <a:latin typeface="+mn-lt"/>
          <a:ea typeface="+mn-ea"/>
          <a:cs typeface="+mn-cs"/>
        </a:defRPr>
      </a:lvl6pPr>
      <a:lvl7pPr marL="3657509">
        <a:defRPr>
          <a:latin typeface="+mn-lt"/>
          <a:ea typeface="+mn-ea"/>
          <a:cs typeface="+mn-cs"/>
        </a:defRPr>
      </a:lvl7pPr>
      <a:lvl8pPr marL="4267093">
        <a:defRPr>
          <a:latin typeface="+mn-lt"/>
          <a:ea typeface="+mn-ea"/>
          <a:cs typeface="+mn-cs"/>
        </a:defRPr>
      </a:lvl8pPr>
      <a:lvl9pPr marL="4876678">
        <a:defRPr>
          <a:latin typeface="+mn-lt"/>
          <a:ea typeface="+mn-ea"/>
          <a:cs typeface="+mn-cs"/>
        </a:defRPr>
      </a:lvl9pPr>
    </p:bodyStyle>
    <p:otherStyle>
      <a:lvl1pPr marL="0">
        <a:defRPr>
          <a:latin typeface="+mn-lt"/>
          <a:ea typeface="+mn-ea"/>
          <a:cs typeface="+mn-cs"/>
        </a:defRPr>
      </a:lvl1pPr>
      <a:lvl2pPr marL="609585">
        <a:defRPr>
          <a:latin typeface="+mn-lt"/>
          <a:ea typeface="+mn-ea"/>
          <a:cs typeface="+mn-cs"/>
        </a:defRPr>
      </a:lvl2pPr>
      <a:lvl3pPr marL="1219170">
        <a:defRPr>
          <a:latin typeface="+mn-lt"/>
          <a:ea typeface="+mn-ea"/>
          <a:cs typeface="+mn-cs"/>
        </a:defRPr>
      </a:lvl3pPr>
      <a:lvl4pPr marL="1828754">
        <a:defRPr>
          <a:latin typeface="+mn-lt"/>
          <a:ea typeface="+mn-ea"/>
          <a:cs typeface="+mn-cs"/>
        </a:defRPr>
      </a:lvl4pPr>
      <a:lvl5pPr marL="2438339">
        <a:defRPr>
          <a:latin typeface="+mn-lt"/>
          <a:ea typeface="+mn-ea"/>
          <a:cs typeface="+mn-cs"/>
        </a:defRPr>
      </a:lvl5pPr>
      <a:lvl6pPr marL="3047924">
        <a:defRPr>
          <a:latin typeface="+mn-lt"/>
          <a:ea typeface="+mn-ea"/>
          <a:cs typeface="+mn-cs"/>
        </a:defRPr>
      </a:lvl6pPr>
      <a:lvl7pPr marL="3657509">
        <a:defRPr>
          <a:latin typeface="+mn-lt"/>
          <a:ea typeface="+mn-ea"/>
          <a:cs typeface="+mn-cs"/>
        </a:defRPr>
      </a:lvl7pPr>
      <a:lvl8pPr marL="4267093">
        <a:defRPr>
          <a:latin typeface="+mn-lt"/>
          <a:ea typeface="+mn-ea"/>
          <a:cs typeface="+mn-cs"/>
        </a:defRPr>
      </a:lvl8pPr>
      <a:lvl9pPr marL="4876678">
        <a:defRPr>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11" userDrawn="1">
          <p15:clr>
            <a:srgbClr val="F26B43"/>
          </p15:clr>
        </p15:guide>
        <p15:guide id="3" pos="3940" userDrawn="1">
          <p15:clr>
            <a:srgbClr val="F26B43"/>
          </p15:clr>
        </p15:guide>
        <p15:guide id="4" pos="746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94F2F068-58A0-FA00-06BA-431216DB4C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C7087DA0-6091-3534-A679-0F4BCCB2EA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2672E635-DD37-D479-C823-EA8A63104A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81EFDC-C6D1-440C-96AA-95917C889563}" type="datetimeFigureOut">
              <a:rPr lang="pt-BR" smtClean="0"/>
              <a:t>31/10/2023</a:t>
            </a:fld>
            <a:endParaRPr lang="pt-BR"/>
          </a:p>
        </p:txBody>
      </p:sp>
      <p:sp>
        <p:nvSpPr>
          <p:cNvPr id="5" name="Espaço Reservado para Rodapé 4">
            <a:extLst>
              <a:ext uri="{FF2B5EF4-FFF2-40B4-BE49-F238E27FC236}">
                <a16:creationId xmlns:a16="http://schemas.microsoft.com/office/drawing/2014/main" id="{15460433-7897-48F7-CE11-2EC3C5D4D8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BFBBF108-C91B-D2BF-8D23-AA3011394D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5F4139-A77F-427C-889E-EBA56CF1685C}" type="slidenum">
              <a:rPr lang="pt-BR" smtClean="0"/>
              <a:t>‹nº›</a:t>
            </a:fld>
            <a:endParaRPr lang="pt-BR"/>
          </a:p>
        </p:txBody>
      </p:sp>
    </p:spTree>
    <p:extLst>
      <p:ext uri="{BB962C8B-B14F-4D97-AF65-F5344CB8AC3E}">
        <p14:creationId xmlns:p14="http://schemas.microsoft.com/office/powerpoint/2010/main" val="1773700842"/>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14.png"/><Relationship Id="rId18" Type="http://schemas.microsoft.com/office/2007/relationships/hdphoto" Target="../media/hdphoto9.wdp"/><Relationship Id="rId3" Type="http://schemas.openxmlformats.org/officeDocument/2006/relationships/oleObject" Target="../embeddings/oleObject11.bin"/><Relationship Id="rId7" Type="http://schemas.openxmlformats.org/officeDocument/2006/relationships/image" Target="../media/image11.png"/><Relationship Id="rId12" Type="http://schemas.microsoft.com/office/2007/relationships/hdphoto" Target="../media/hdphoto6.wdp"/><Relationship Id="rId17" Type="http://schemas.openxmlformats.org/officeDocument/2006/relationships/image" Target="../media/image16.png"/><Relationship Id="rId2" Type="http://schemas.openxmlformats.org/officeDocument/2006/relationships/slideLayout" Target="../slideLayouts/slideLayout8.xml"/><Relationship Id="rId16" Type="http://schemas.microsoft.com/office/2007/relationships/hdphoto" Target="../media/hdphoto8.wdp"/><Relationship Id="rId1" Type="http://schemas.openxmlformats.org/officeDocument/2006/relationships/tags" Target="../tags/tag12.xml"/><Relationship Id="rId6" Type="http://schemas.microsoft.com/office/2007/relationships/hdphoto" Target="../media/hdphoto3.wdp"/><Relationship Id="rId11" Type="http://schemas.openxmlformats.org/officeDocument/2006/relationships/image" Target="../media/image13.png"/><Relationship Id="rId5" Type="http://schemas.openxmlformats.org/officeDocument/2006/relationships/image" Target="../media/image10.png"/><Relationship Id="rId15" Type="http://schemas.openxmlformats.org/officeDocument/2006/relationships/image" Target="../media/image15.png"/><Relationship Id="rId10" Type="http://schemas.microsoft.com/office/2007/relationships/hdphoto" Target="../media/hdphoto5.wdp"/><Relationship Id="rId19" Type="http://schemas.openxmlformats.org/officeDocument/2006/relationships/image" Target="../media/image4.png"/><Relationship Id="rId4" Type="http://schemas.openxmlformats.org/officeDocument/2006/relationships/image" Target="../media/image1.emf"/><Relationship Id="rId9" Type="http://schemas.openxmlformats.org/officeDocument/2006/relationships/image" Target="../media/image12.png"/><Relationship Id="rId14" Type="http://schemas.microsoft.com/office/2007/relationships/hdphoto" Target="../media/hdphoto7.wd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mailto:mail%20to:%20suprimentos@seacrestpetroleo.com"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Object 14" hidden="1">
            <a:extLst>
              <a:ext uri="{FF2B5EF4-FFF2-40B4-BE49-F238E27FC236}">
                <a16:creationId xmlns:a16="http://schemas.microsoft.com/office/drawing/2014/main" id="{4F7C9A22-C6C2-47C5-9EFD-5151D7013D8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70" imgH="371" progId="TCLayout.ActiveDocument.1">
                  <p:embed/>
                </p:oleObj>
              </mc:Choice>
              <mc:Fallback>
                <p:oleObj name="think-cell Slide" r:id="rId3" imgW="370" imgH="371" progId="TCLayout.ActiveDocument.1">
                  <p:embed/>
                  <p:pic>
                    <p:nvPicPr>
                      <p:cNvPr id="15" name="Object 14" hidden="1">
                        <a:extLst>
                          <a:ext uri="{FF2B5EF4-FFF2-40B4-BE49-F238E27FC236}">
                            <a16:creationId xmlns:a16="http://schemas.microsoft.com/office/drawing/2014/main" id="{4F7C9A22-C6C2-47C5-9EFD-5151D7013D8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43" name="Picture 42">
            <a:extLst>
              <a:ext uri="{FF2B5EF4-FFF2-40B4-BE49-F238E27FC236}">
                <a16:creationId xmlns:a16="http://schemas.microsoft.com/office/drawing/2014/main" id="{20E82833-D7A9-4525-9101-DF75A4163226}"/>
              </a:ext>
            </a:extLst>
          </p:cNvPr>
          <p:cNvPicPr>
            <a:picLocks noChangeAspect="1"/>
          </p:cNvPicPr>
          <p:nvPr/>
        </p:nvPicPr>
        <p:blipFill>
          <a:blip r:embed="rId5" cstate="hqprint">
            <a:extLst>
              <a:ext uri="{BEBA8EAE-BF5A-486C-A8C5-ECC9F3942E4B}">
                <a14:imgProps xmlns:a14="http://schemas.microsoft.com/office/drawing/2010/main">
                  <a14:imgLayer r:embed="rId6">
                    <a14:imgEffect>
                      <a14:colorTemperature colorTemp="11200"/>
                    </a14:imgEffect>
                    <a14:imgEffect>
                      <a14:saturation sat="66000"/>
                    </a14:imgEffect>
                  </a14:imgLayer>
                </a14:imgProps>
              </a:ext>
              <a:ext uri="{28A0092B-C50C-407E-A947-70E740481C1C}">
                <a14:useLocalDpi xmlns:a14="http://schemas.microsoft.com/office/drawing/2010/main"/>
              </a:ext>
            </a:extLst>
          </a:blip>
          <a:srcRect/>
          <a:stretch>
            <a:fillRect/>
          </a:stretch>
        </p:blipFill>
        <p:spPr>
          <a:xfrm>
            <a:off x="-190285" y="-4808"/>
            <a:ext cx="3889948" cy="2327109"/>
          </a:xfrm>
          <a:custGeom>
            <a:avLst/>
            <a:gdLst>
              <a:gd name="connsiteX0" fmla="*/ 0 w 3889948"/>
              <a:gd name="connsiteY0" fmla="*/ 0 h 2327109"/>
              <a:gd name="connsiteX1" fmla="*/ 2741596 w 3889948"/>
              <a:gd name="connsiteY1" fmla="*/ 0 h 2327109"/>
              <a:gd name="connsiteX2" fmla="*/ 3889948 w 3889948"/>
              <a:gd name="connsiteY2" fmla="*/ 2235323 h 2327109"/>
              <a:gd name="connsiteX3" fmla="*/ 3889948 w 3889948"/>
              <a:gd name="connsiteY3" fmla="*/ 2327109 h 2327109"/>
              <a:gd name="connsiteX4" fmla="*/ 0 w 3889948"/>
              <a:gd name="connsiteY4" fmla="*/ 2327109 h 2327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9948" h="2327109">
                <a:moveTo>
                  <a:pt x="0" y="0"/>
                </a:moveTo>
                <a:lnTo>
                  <a:pt x="2741596" y="0"/>
                </a:lnTo>
                <a:lnTo>
                  <a:pt x="3889948" y="2235323"/>
                </a:lnTo>
                <a:lnTo>
                  <a:pt x="3889948" y="2327109"/>
                </a:lnTo>
                <a:lnTo>
                  <a:pt x="0" y="2327109"/>
                </a:lnTo>
                <a:close/>
              </a:path>
            </a:pathLst>
          </a:custGeom>
        </p:spPr>
      </p:pic>
      <p:pic>
        <p:nvPicPr>
          <p:cNvPr id="47" name="Picture 46" descr="An aerial view of a beach and ocean&#10;&#10;Description automatically generated with low confidence">
            <a:extLst>
              <a:ext uri="{FF2B5EF4-FFF2-40B4-BE49-F238E27FC236}">
                <a16:creationId xmlns:a16="http://schemas.microsoft.com/office/drawing/2014/main" id="{DED552C0-2218-4668-846E-492DC11511DC}"/>
              </a:ext>
            </a:extLst>
          </p:cNvPr>
          <p:cNvPicPr>
            <a:picLocks noChangeAspect="1"/>
          </p:cNvPicPr>
          <p:nvPr/>
        </p:nvPicPr>
        <p:blipFill>
          <a:blip r:embed="rId7" cstate="hqprint">
            <a:extLst>
              <a:ext uri="{BEBA8EAE-BF5A-486C-A8C5-ECC9F3942E4B}">
                <a14:imgProps xmlns:a14="http://schemas.microsoft.com/office/drawing/2010/main">
                  <a14:imgLayer r:embed="rId8">
                    <a14:imgEffect>
                      <a14:colorTemperature colorTemp="8800"/>
                    </a14:imgEffect>
                  </a14:imgLayer>
                </a14:imgProps>
              </a:ext>
              <a:ext uri="{28A0092B-C50C-407E-A947-70E740481C1C}">
                <a14:useLocalDpi xmlns:a14="http://schemas.microsoft.com/office/drawing/2010/main"/>
              </a:ext>
            </a:extLst>
          </a:blip>
          <a:srcRect/>
          <a:stretch>
            <a:fillRect/>
          </a:stretch>
        </p:blipFill>
        <p:spPr>
          <a:xfrm>
            <a:off x="1718048" y="5651959"/>
            <a:ext cx="11335024" cy="1340251"/>
          </a:xfrm>
          <a:custGeom>
            <a:avLst/>
            <a:gdLst>
              <a:gd name="connsiteX0" fmla="*/ 0 w 11335024"/>
              <a:gd name="connsiteY0" fmla="*/ 0 h 1340251"/>
              <a:gd name="connsiteX1" fmla="*/ 11335024 w 11335024"/>
              <a:gd name="connsiteY1" fmla="*/ 0 h 1340251"/>
              <a:gd name="connsiteX2" fmla="*/ 11335024 w 11335024"/>
              <a:gd name="connsiteY2" fmla="*/ 1340251 h 1340251"/>
              <a:gd name="connsiteX3" fmla="*/ 688527 w 11335024"/>
              <a:gd name="connsiteY3" fmla="*/ 1340251 h 1340251"/>
            </a:gdLst>
            <a:ahLst/>
            <a:cxnLst>
              <a:cxn ang="0">
                <a:pos x="connsiteX0" y="connsiteY0"/>
              </a:cxn>
              <a:cxn ang="0">
                <a:pos x="connsiteX1" y="connsiteY1"/>
              </a:cxn>
              <a:cxn ang="0">
                <a:pos x="connsiteX2" y="connsiteY2"/>
              </a:cxn>
              <a:cxn ang="0">
                <a:pos x="connsiteX3" y="connsiteY3"/>
              </a:cxn>
            </a:cxnLst>
            <a:rect l="l" t="t" r="r" b="b"/>
            <a:pathLst>
              <a:path w="11335024" h="1340251">
                <a:moveTo>
                  <a:pt x="0" y="0"/>
                </a:moveTo>
                <a:lnTo>
                  <a:pt x="11335024" y="0"/>
                </a:lnTo>
                <a:lnTo>
                  <a:pt x="11335024" y="1340251"/>
                </a:lnTo>
                <a:lnTo>
                  <a:pt x="688527" y="1340251"/>
                </a:lnTo>
                <a:close/>
              </a:path>
            </a:pathLst>
          </a:custGeom>
        </p:spPr>
      </p:pic>
      <p:pic>
        <p:nvPicPr>
          <p:cNvPr id="41" name="Picture 40" descr="An aerial view of a beach and ocean&#10;&#10;Description automatically generated with low confidence">
            <a:extLst>
              <a:ext uri="{FF2B5EF4-FFF2-40B4-BE49-F238E27FC236}">
                <a16:creationId xmlns:a16="http://schemas.microsoft.com/office/drawing/2014/main" id="{4CDE372C-4546-47BC-9C6B-F92C2F4D6B2F}"/>
              </a:ext>
            </a:extLst>
          </p:cNvPr>
          <p:cNvPicPr>
            <a:picLocks noChangeAspect="1"/>
          </p:cNvPicPr>
          <p:nvPr/>
        </p:nvPicPr>
        <p:blipFill>
          <a:blip r:embed="rId9" cstate="hqprint">
            <a:extLst>
              <a:ext uri="{BEBA8EAE-BF5A-486C-A8C5-ECC9F3942E4B}">
                <a14:imgProps xmlns:a14="http://schemas.microsoft.com/office/drawing/2010/main">
                  <a14:imgLayer r:embed="rId10">
                    <a14:imgEffect>
                      <a14:colorTemperature colorTemp="8800"/>
                    </a14:imgEffect>
                  </a14:imgLayer>
                </a14:imgProps>
              </a:ext>
              <a:ext uri="{28A0092B-C50C-407E-A947-70E740481C1C}">
                <a14:useLocalDpi xmlns:a14="http://schemas.microsoft.com/office/drawing/2010/main"/>
              </a:ext>
            </a:extLst>
          </a:blip>
          <a:srcRect/>
          <a:stretch>
            <a:fillRect/>
          </a:stretch>
        </p:blipFill>
        <p:spPr>
          <a:xfrm>
            <a:off x="2531748" y="-16041"/>
            <a:ext cx="7993790" cy="2342296"/>
          </a:xfrm>
          <a:custGeom>
            <a:avLst/>
            <a:gdLst>
              <a:gd name="connsiteX0" fmla="*/ 0 w 7993790"/>
              <a:gd name="connsiteY0" fmla="*/ 0 h 2342296"/>
              <a:gd name="connsiteX1" fmla="*/ 6790482 w 7993790"/>
              <a:gd name="connsiteY1" fmla="*/ 0 h 2342296"/>
              <a:gd name="connsiteX2" fmla="*/ 7993790 w 7993790"/>
              <a:gd name="connsiteY2" fmla="*/ 2342296 h 2342296"/>
              <a:gd name="connsiteX3" fmla="*/ 1203308 w 7993790"/>
              <a:gd name="connsiteY3" fmla="*/ 2342296 h 2342296"/>
            </a:gdLst>
            <a:ahLst/>
            <a:cxnLst>
              <a:cxn ang="0">
                <a:pos x="connsiteX0" y="connsiteY0"/>
              </a:cxn>
              <a:cxn ang="0">
                <a:pos x="connsiteX1" y="connsiteY1"/>
              </a:cxn>
              <a:cxn ang="0">
                <a:pos x="connsiteX2" y="connsiteY2"/>
              </a:cxn>
              <a:cxn ang="0">
                <a:pos x="connsiteX3" y="connsiteY3"/>
              </a:cxn>
            </a:cxnLst>
            <a:rect l="l" t="t" r="r" b="b"/>
            <a:pathLst>
              <a:path w="7993790" h="2342296">
                <a:moveTo>
                  <a:pt x="0" y="0"/>
                </a:moveTo>
                <a:lnTo>
                  <a:pt x="6790482" y="0"/>
                </a:lnTo>
                <a:lnTo>
                  <a:pt x="7993790" y="2342296"/>
                </a:lnTo>
                <a:lnTo>
                  <a:pt x="1203308" y="2342296"/>
                </a:lnTo>
                <a:close/>
              </a:path>
            </a:pathLst>
          </a:custGeom>
        </p:spPr>
      </p:pic>
      <p:pic>
        <p:nvPicPr>
          <p:cNvPr id="21" name="Picture 20" descr="A picture containing sky, ground, outdoor, sandy&#10;&#10;Description automatically generated">
            <a:extLst>
              <a:ext uri="{FF2B5EF4-FFF2-40B4-BE49-F238E27FC236}">
                <a16:creationId xmlns:a16="http://schemas.microsoft.com/office/drawing/2014/main" id="{58AC434F-741B-404E-BC32-70BBE23E8BD8}"/>
              </a:ext>
            </a:extLst>
          </p:cNvPr>
          <p:cNvPicPr>
            <a:picLocks noChangeAspect="1"/>
          </p:cNvPicPr>
          <p:nvPr/>
        </p:nvPicPr>
        <p:blipFill rotWithShape="1">
          <a:blip r:embed="rId11" cstate="hqprint">
            <a:extLst>
              <a:ext uri="{BEBA8EAE-BF5A-486C-A8C5-ECC9F3942E4B}">
                <a14:imgProps xmlns:a14="http://schemas.microsoft.com/office/drawing/2010/main">
                  <a14:imgLayer r:embed="rId12">
                    <a14:imgEffect>
                      <a14:colorTemperature colorTemp="11200"/>
                    </a14:imgEffect>
                    <a14:imgEffect>
                      <a14:saturation sat="48000"/>
                    </a14:imgEffect>
                    <a14:imgEffect>
                      <a14:brightnessContrast contrast="-40000"/>
                    </a14:imgEffect>
                  </a14:imgLayer>
                </a14:imgProps>
              </a:ext>
              <a:ext uri="{28A0092B-C50C-407E-A947-70E740481C1C}">
                <a14:useLocalDpi xmlns:a14="http://schemas.microsoft.com/office/drawing/2010/main"/>
              </a:ext>
            </a:extLst>
          </a:blip>
          <a:srcRect r="-340"/>
          <a:stretch/>
        </p:blipFill>
        <p:spPr>
          <a:xfrm flipH="1">
            <a:off x="909320" y="4058129"/>
            <a:ext cx="4488770" cy="1575193"/>
          </a:xfrm>
          <a:prstGeom prst="parallelogram">
            <a:avLst>
              <a:gd name="adj" fmla="val 51110"/>
            </a:avLst>
          </a:prstGeom>
        </p:spPr>
      </p:pic>
      <p:pic>
        <p:nvPicPr>
          <p:cNvPr id="39987" name="232322AE-4334-4747-8448-7D4E0BF73EF1">
            <a:extLst>
              <a:ext uri="{FF2B5EF4-FFF2-40B4-BE49-F238E27FC236}">
                <a16:creationId xmlns:a16="http://schemas.microsoft.com/office/drawing/2014/main" id="{10EB56B9-F5C1-4FD7-9790-5DBCDB41B4A8}"/>
              </a:ext>
            </a:extLst>
          </p:cNvPr>
          <p:cNvPicPr>
            <a:picLocks noChangeAspect="1" noChangeArrowheads="1"/>
          </p:cNvPicPr>
          <p:nvPr/>
        </p:nvPicPr>
        <p:blipFill rotWithShape="1">
          <a:blip r:embed="rId13" cstate="hqprint">
            <a:extLst>
              <a:ext uri="{BEBA8EAE-BF5A-486C-A8C5-ECC9F3942E4B}">
                <a14:imgProps xmlns:a14="http://schemas.microsoft.com/office/drawing/2010/main">
                  <a14:imgLayer r:embed="rId14">
                    <a14:imgEffect>
                      <a14:colorTemperature colorTemp="11200"/>
                    </a14:imgEffect>
                    <a14:imgEffect>
                      <a14:saturation sat="84000"/>
                    </a14:imgEffect>
                    <a14:imgEffect>
                      <a14:brightnessContrast bright="9000" contrast="22000"/>
                    </a14:imgEffect>
                  </a14:imgLayer>
                </a14:imgProps>
              </a:ext>
              <a:ext uri="{28A0092B-C50C-407E-A947-70E740481C1C}">
                <a14:useLocalDpi xmlns:a14="http://schemas.microsoft.com/office/drawing/2010/main"/>
              </a:ext>
            </a:extLst>
          </a:blip>
          <a:srcRect/>
          <a:stretch/>
        </p:blipFill>
        <p:spPr bwMode="auto">
          <a:xfrm flipH="1">
            <a:off x="17742" y="2316204"/>
            <a:ext cx="4573312" cy="1713044"/>
          </a:xfrm>
          <a:prstGeom prst="parallelogram">
            <a:avLst>
              <a:gd name="adj" fmla="val 52186"/>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m 5">
            <a:extLst>
              <a:ext uri="{FF2B5EF4-FFF2-40B4-BE49-F238E27FC236}">
                <a16:creationId xmlns:a16="http://schemas.microsoft.com/office/drawing/2014/main" id="{A3E05192-54CA-4E81-A0C5-E0DC66351FC7}"/>
              </a:ext>
            </a:extLst>
          </p:cNvPr>
          <p:cNvPicPr>
            <a:picLocks noChangeAspect="1"/>
          </p:cNvPicPr>
          <p:nvPr/>
        </p:nvPicPr>
        <p:blipFill rotWithShape="1">
          <a:blip r:embed="rId15" cstate="hqprint">
            <a:extLst>
              <a:ext uri="{BEBA8EAE-BF5A-486C-A8C5-ECC9F3942E4B}">
                <a14:imgProps xmlns:a14="http://schemas.microsoft.com/office/drawing/2010/main">
                  <a14:imgLayer r:embed="rId16">
                    <a14:imgEffect>
                      <a14:colorTemperature colorTemp="8800"/>
                    </a14:imgEffect>
                    <a14:imgEffect>
                      <a14:saturation sat="60000"/>
                    </a14:imgEffect>
                    <a14:imgEffect>
                      <a14:brightnessContrast bright="20000"/>
                    </a14:imgEffect>
                  </a14:imgLayer>
                </a14:imgProps>
              </a:ext>
              <a:ext uri="{28A0092B-C50C-407E-A947-70E740481C1C}">
                <a14:useLocalDpi xmlns:a14="http://schemas.microsoft.com/office/drawing/2010/main"/>
              </a:ext>
            </a:extLst>
          </a:blip>
          <a:srcRect/>
          <a:stretch/>
        </p:blipFill>
        <p:spPr>
          <a:xfrm flipH="1">
            <a:off x="10504120" y="2368325"/>
            <a:ext cx="3406555" cy="3264997"/>
          </a:xfrm>
          <a:prstGeom prst="parallelogram">
            <a:avLst>
              <a:gd name="adj" fmla="val 51365"/>
            </a:avLst>
          </a:prstGeom>
          <a:ln>
            <a:solidFill>
              <a:schemeClr val="tx2"/>
            </a:solidFill>
          </a:ln>
        </p:spPr>
      </p:pic>
      <p:pic>
        <p:nvPicPr>
          <p:cNvPr id="17" name="Picture 16" descr="A picture containing sky, grass, outdoor&#10;&#10;Description automatically generated">
            <a:extLst>
              <a:ext uri="{FF2B5EF4-FFF2-40B4-BE49-F238E27FC236}">
                <a16:creationId xmlns:a16="http://schemas.microsoft.com/office/drawing/2014/main" id="{B3FA9CDD-A9D1-4379-8958-783E83B9708A}"/>
              </a:ext>
            </a:extLst>
          </p:cNvPr>
          <p:cNvPicPr>
            <a:picLocks noChangeAspect="1"/>
          </p:cNvPicPr>
          <p:nvPr/>
        </p:nvPicPr>
        <p:blipFill rotWithShape="1">
          <a:blip r:embed="rId17" cstate="hqprint">
            <a:extLst>
              <a:ext uri="{BEBA8EAE-BF5A-486C-A8C5-ECC9F3942E4B}">
                <a14:imgProps xmlns:a14="http://schemas.microsoft.com/office/drawing/2010/main">
                  <a14:imgLayer r:embed="rId18">
                    <a14:imgEffect>
                      <a14:colorTemperature colorTemp="10391"/>
                    </a14:imgEffect>
                    <a14:imgEffect>
                      <a14:saturation sat="54000"/>
                    </a14:imgEffect>
                    <a14:imgEffect>
                      <a14:brightnessContrast contrast="-40000"/>
                    </a14:imgEffect>
                  </a14:imgLayer>
                </a14:imgProps>
              </a:ext>
              <a:ext uri="{28A0092B-C50C-407E-A947-70E740481C1C}">
                <a14:useLocalDpi xmlns:a14="http://schemas.microsoft.com/office/drawing/2010/main"/>
              </a:ext>
            </a:extLst>
          </a:blip>
          <a:srcRect l="-39864" t="-39864"/>
          <a:stretch/>
        </p:blipFill>
        <p:spPr>
          <a:xfrm flipH="1">
            <a:off x="8823513" y="-988058"/>
            <a:ext cx="4723518" cy="3328736"/>
          </a:xfrm>
          <a:prstGeom prst="parallelogram">
            <a:avLst>
              <a:gd name="adj" fmla="val 52927"/>
            </a:avLst>
          </a:prstGeom>
        </p:spPr>
      </p:pic>
      <p:sp>
        <p:nvSpPr>
          <p:cNvPr id="18" name="Parallelogram 17">
            <a:extLst>
              <a:ext uri="{FF2B5EF4-FFF2-40B4-BE49-F238E27FC236}">
                <a16:creationId xmlns:a16="http://schemas.microsoft.com/office/drawing/2014/main" id="{A66E34DD-5F49-40E3-9C0D-07D979E73994}"/>
              </a:ext>
            </a:extLst>
          </p:cNvPr>
          <p:cNvSpPr/>
          <p:nvPr/>
        </p:nvSpPr>
        <p:spPr>
          <a:xfrm flipH="1">
            <a:off x="-1319514" y="-46439"/>
            <a:ext cx="11865593" cy="2379973"/>
          </a:xfrm>
          <a:prstGeom prst="parallelogram">
            <a:avLst>
              <a:gd name="adj" fmla="val 51373"/>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 name="Parallelogram 21">
            <a:extLst>
              <a:ext uri="{FF2B5EF4-FFF2-40B4-BE49-F238E27FC236}">
                <a16:creationId xmlns:a16="http://schemas.microsoft.com/office/drawing/2014/main" id="{9B0EF54D-4CB4-4B5C-A5E2-7E933A61EA45}"/>
              </a:ext>
            </a:extLst>
          </p:cNvPr>
          <p:cNvSpPr/>
          <p:nvPr/>
        </p:nvSpPr>
        <p:spPr>
          <a:xfrm flipH="1">
            <a:off x="1717728" y="5651959"/>
            <a:ext cx="11335025" cy="1629528"/>
          </a:xfrm>
          <a:prstGeom prst="parallelogram">
            <a:avLst>
              <a:gd name="adj" fmla="val 51373"/>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23" name="Group 22">
            <a:extLst>
              <a:ext uri="{FF2B5EF4-FFF2-40B4-BE49-F238E27FC236}">
                <a16:creationId xmlns:a16="http://schemas.microsoft.com/office/drawing/2014/main" id="{438E9202-E6C7-4067-BE2E-030C0FABA70A}"/>
              </a:ext>
            </a:extLst>
          </p:cNvPr>
          <p:cNvGrpSpPr/>
          <p:nvPr/>
        </p:nvGrpSpPr>
        <p:grpSpPr>
          <a:xfrm>
            <a:off x="4689557" y="3023564"/>
            <a:ext cx="5680360" cy="1500903"/>
            <a:chOff x="5493060" y="2681773"/>
            <a:chExt cx="5680360" cy="1500903"/>
          </a:xfrm>
        </p:grpSpPr>
        <p:sp>
          <p:nvSpPr>
            <p:cNvPr id="24" name="TextBox 23">
              <a:extLst>
                <a:ext uri="{FF2B5EF4-FFF2-40B4-BE49-F238E27FC236}">
                  <a16:creationId xmlns:a16="http://schemas.microsoft.com/office/drawing/2014/main" id="{CF76D0F3-92F9-4434-8EA1-D28C1DDC73AA}"/>
                </a:ext>
              </a:extLst>
            </p:cNvPr>
            <p:cNvSpPr txBox="1"/>
            <p:nvPr userDrawn="1"/>
          </p:nvSpPr>
          <p:spPr>
            <a:xfrm>
              <a:off x="8088142" y="3351679"/>
              <a:ext cx="3085278" cy="830997"/>
            </a:xfrm>
            <a:prstGeom prst="rect">
              <a:avLst/>
            </a:prstGeom>
            <a:noFill/>
          </p:spPr>
          <p:txBody>
            <a:bodyPr wrap="square" lIns="0" tIns="0" rIns="0" bIns="0" rtlCol="0">
              <a:spAutoFit/>
            </a:bodyPr>
            <a:lstStyle/>
            <a:p>
              <a:pPr algn="r"/>
              <a:r>
                <a:rPr lang="en-GB" sz="5400" b="1">
                  <a:solidFill>
                    <a:schemeClr val="bg1"/>
                  </a:solidFill>
                  <a:latin typeface="Arial" panose="020B0604020202020204" pitchFamily="34" charset="0"/>
                  <a:cs typeface="Arial" panose="020B0604020202020204" pitchFamily="34" charset="0"/>
                </a:rPr>
                <a:t>Petroleo</a:t>
              </a:r>
            </a:p>
          </p:txBody>
        </p:sp>
        <p:grpSp>
          <p:nvGrpSpPr>
            <p:cNvPr id="25" name="Group 24">
              <a:extLst>
                <a:ext uri="{FF2B5EF4-FFF2-40B4-BE49-F238E27FC236}">
                  <a16:creationId xmlns:a16="http://schemas.microsoft.com/office/drawing/2014/main" id="{C70B37E0-5933-4E31-8C6D-0BE1364D7725}"/>
                </a:ext>
              </a:extLst>
            </p:cNvPr>
            <p:cNvGrpSpPr/>
            <p:nvPr userDrawn="1"/>
          </p:nvGrpSpPr>
          <p:grpSpPr>
            <a:xfrm>
              <a:off x="5493060" y="2681773"/>
              <a:ext cx="5674184" cy="1083076"/>
              <a:chOff x="5394000" y="2558420"/>
              <a:chExt cx="5674184" cy="1083076"/>
            </a:xfrm>
          </p:grpSpPr>
          <p:sp>
            <p:nvSpPr>
              <p:cNvPr id="26" name="Subtitle 1">
                <a:extLst>
                  <a:ext uri="{FF2B5EF4-FFF2-40B4-BE49-F238E27FC236}">
                    <a16:creationId xmlns:a16="http://schemas.microsoft.com/office/drawing/2014/main" id="{BE8580F4-F188-467F-A5FB-38C500AAFF32}"/>
                  </a:ext>
                </a:extLst>
              </p:cNvPr>
              <p:cNvSpPr txBox="1">
                <a:spLocks/>
              </p:cNvSpPr>
              <p:nvPr userDrawn="1"/>
            </p:nvSpPr>
            <p:spPr>
              <a:xfrm>
                <a:off x="5394000" y="3061862"/>
                <a:ext cx="4809906" cy="579634"/>
              </a:xfrm>
              <a:prstGeom prst="rect">
                <a:avLst/>
              </a:prstGeom>
            </p:spPr>
            <p:txBody>
              <a:bodyPr lIns="0" tIns="0" rIns="0" bIns="0" anchor="ctr" anchorCtr="0">
                <a:normAutofit/>
              </a:bodyPr>
              <a:lstStyle>
                <a:lvl1pPr marL="0" indent="0" algn="r">
                  <a:lnSpc>
                    <a:spcPts val="820"/>
                  </a:lnSpc>
                  <a:buNone/>
                  <a:defRPr sz="1400" b="0">
                    <a:solidFill>
                      <a:srgbClr val="FFFFFF"/>
                    </a:solidFill>
                    <a:latin typeface="Avenir Next LT Pro" panose="020B0504020202020204" pitchFamily="34" charset="0"/>
                    <a:ea typeface="+mn-ea"/>
                    <a:cs typeface="+mn-cs"/>
                  </a:defRPr>
                </a:lvl1pPr>
                <a:lvl2pPr marL="457200" indent="0" algn="ctr">
                  <a:buNone/>
                  <a:defRPr>
                    <a:solidFill>
                      <a:schemeClr val="tx1">
                        <a:tint val="75000"/>
                      </a:schemeClr>
                    </a:solidFill>
                    <a:latin typeface="+mn-lt"/>
                    <a:ea typeface="+mn-ea"/>
                    <a:cs typeface="+mn-cs"/>
                  </a:defRPr>
                </a:lvl2pPr>
                <a:lvl3pPr marL="914400" indent="0" algn="ctr">
                  <a:buNone/>
                  <a:defRPr>
                    <a:solidFill>
                      <a:schemeClr val="tx1">
                        <a:tint val="75000"/>
                      </a:schemeClr>
                    </a:solidFill>
                    <a:latin typeface="+mn-lt"/>
                    <a:ea typeface="+mn-ea"/>
                    <a:cs typeface="+mn-cs"/>
                  </a:defRPr>
                </a:lvl3pPr>
                <a:lvl4pPr marL="1371600" indent="0" algn="ctr">
                  <a:buNone/>
                  <a:defRPr>
                    <a:solidFill>
                      <a:schemeClr val="tx1">
                        <a:tint val="75000"/>
                      </a:schemeClr>
                    </a:solidFill>
                    <a:latin typeface="+mn-lt"/>
                    <a:ea typeface="+mn-ea"/>
                    <a:cs typeface="+mn-cs"/>
                  </a:defRPr>
                </a:lvl4pPr>
                <a:lvl5pPr marL="1828800" indent="0" algn="ctr">
                  <a:buNone/>
                  <a:defRPr>
                    <a:solidFill>
                      <a:schemeClr val="tx1">
                        <a:tint val="75000"/>
                      </a:schemeClr>
                    </a:solidFill>
                    <a:latin typeface="+mn-lt"/>
                    <a:ea typeface="+mn-ea"/>
                    <a:cs typeface="+mn-cs"/>
                  </a:defRPr>
                </a:lvl5pPr>
                <a:lvl6pPr marL="2286000" indent="0" algn="ctr">
                  <a:buNone/>
                  <a:defRPr>
                    <a:solidFill>
                      <a:schemeClr val="tx1">
                        <a:tint val="75000"/>
                      </a:schemeClr>
                    </a:solidFill>
                    <a:latin typeface="+mn-lt"/>
                    <a:ea typeface="+mn-ea"/>
                    <a:cs typeface="+mn-cs"/>
                  </a:defRPr>
                </a:lvl6pPr>
                <a:lvl7pPr marL="2743200" indent="0" algn="ctr">
                  <a:buNone/>
                  <a:defRPr>
                    <a:solidFill>
                      <a:schemeClr val="tx1">
                        <a:tint val="75000"/>
                      </a:schemeClr>
                    </a:solidFill>
                    <a:latin typeface="+mn-lt"/>
                    <a:ea typeface="+mn-ea"/>
                    <a:cs typeface="+mn-cs"/>
                  </a:defRPr>
                </a:lvl7pPr>
                <a:lvl8pPr marL="3200400" indent="0" algn="ctr">
                  <a:buNone/>
                  <a:defRPr>
                    <a:solidFill>
                      <a:schemeClr val="tx1">
                        <a:tint val="75000"/>
                      </a:schemeClr>
                    </a:solidFill>
                    <a:latin typeface="+mn-lt"/>
                    <a:ea typeface="+mn-ea"/>
                    <a:cs typeface="+mn-cs"/>
                  </a:defRPr>
                </a:lvl8pPr>
                <a:lvl9pPr marL="3657600" indent="0" algn="ctr">
                  <a:buNone/>
                  <a:defRPr>
                    <a:solidFill>
                      <a:schemeClr val="tx1">
                        <a:tint val="75000"/>
                      </a:schemeClr>
                    </a:solidFill>
                    <a:latin typeface="+mn-lt"/>
                    <a:ea typeface="+mn-ea"/>
                    <a:cs typeface="+mn-cs"/>
                  </a:defRPr>
                </a:lvl9pPr>
              </a:lstStyle>
              <a:p>
                <a:pPr rtl="0"/>
                <a:r>
                  <a:rPr lang="en-GB" sz="8000" b="1" kern="0" spc="-300" baseline="0">
                    <a:latin typeface="Arial" panose="020B0604020202020204" pitchFamily="34" charset="0"/>
                    <a:cs typeface="Arial" panose="020B0604020202020204" pitchFamily="34" charset="0"/>
                  </a:rPr>
                  <a:t>Seacres</a:t>
                </a:r>
                <a:r>
                  <a:rPr lang="en-GB" sz="8800" b="1" kern="0" spc="-300" baseline="0">
                    <a:latin typeface="Avenir Next LT Pro Demi" panose="020B0704020202020204" pitchFamily="34" charset="0"/>
                    <a:cs typeface="Arial" panose="020B0604020202020204" pitchFamily="34" charset="0"/>
                  </a:rPr>
                  <a:t>t</a:t>
                </a:r>
              </a:p>
            </p:txBody>
          </p:sp>
          <p:pic>
            <p:nvPicPr>
              <p:cNvPr id="27" name="Picture 26">
                <a:extLst>
                  <a:ext uri="{FF2B5EF4-FFF2-40B4-BE49-F238E27FC236}">
                    <a16:creationId xmlns:a16="http://schemas.microsoft.com/office/drawing/2014/main" id="{4D397666-1472-4F52-8FDF-CCD39AE8CE87}"/>
                  </a:ext>
                </a:extLst>
              </p:cNvPr>
              <p:cNvPicPr>
                <a:picLocks noChangeAspect="1"/>
              </p:cNvPicPr>
              <p:nvPr userDrawn="1"/>
            </p:nvPicPr>
            <p:blipFill rotWithShape="1">
              <a:blip r:embed="rId19" cstate="hqprint">
                <a:extLst>
                  <a:ext uri="{28A0092B-C50C-407E-A947-70E740481C1C}">
                    <a14:useLocalDpi xmlns:a14="http://schemas.microsoft.com/office/drawing/2010/main"/>
                  </a:ext>
                </a:extLst>
              </a:blip>
              <a:srcRect/>
              <a:stretch/>
            </p:blipFill>
            <p:spPr>
              <a:xfrm>
                <a:off x="10342142" y="2558420"/>
                <a:ext cx="726042" cy="728340"/>
              </a:xfrm>
              <a:prstGeom prst="rect">
                <a:avLst/>
              </a:prstGeom>
            </p:spPr>
          </p:pic>
        </p:grpSp>
      </p:grpSp>
      <p:sp>
        <p:nvSpPr>
          <p:cNvPr id="28" name="Parallelogram 27">
            <a:extLst>
              <a:ext uri="{FF2B5EF4-FFF2-40B4-BE49-F238E27FC236}">
                <a16:creationId xmlns:a16="http://schemas.microsoft.com/office/drawing/2014/main" id="{4F730B51-D346-4ACA-B93B-4869A063D42E}"/>
              </a:ext>
            </a:extLst>
          </p:cNvPr>
          <p:cNvSpPr/>
          <p:nvPr/>
        </p:nvSpPr>
        <p:spPr>
          <a:xfrm flipH="1">
            <a:off x="10525538" y="2333467"/>
            <a:ext cx="4059141" cy="3328736"/>
          </a:xfrm>
          <a:prstGeom prst="parallelogram">
            <a:avLst>
              <a:gd name="adj" fmla="val 51373"/>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9" name="Parallelogram 28">
            <a:extLst>
              <a:ext uri="{FF2B5EF4-FFF2-40B4-BE49-F238E27FC236}">
                <a16:creationId xmlns:a16="http://schemas.microsoft.com/office/drawing/2014/main" id="{9795EC28-FDAF-4CC6-B651-B788D6A07101}"/>
              </a:ext>
            </a:extLst>
          </p:cNvPr>
          <p:cNvSpPr/>
          <p:nvPr/>
        </p:nvSpPr>
        <p:spPr>
          <a:xfrm flipH="1">
            <a:off x="886291" y="4030995"/>
            <a:ext cx="4573312" cy="1629528"/>
          </a:xfrm>
          <a:prstGeom prst="parallelogram">
            <a:avLst>
              <a:gd name="adj" fmla="val 51373"/>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0" name="Parallelogram 29">
            <a:extLst>
              <a:ext uri="{FF2B5EF4-FFF2-40B4-BE49-F238E27FC236}">
                <a16:creationId xmlns:a16="http://schemas.microsoft.com/office/drawing/2014/main" id="{593985FF-21B8-4D1F-9B90-BA82E0E7917E}"/>
              </a:ext>
            </a:extLst>
          </p:cNvPr>
          <p:cNvSpPr/>
          <p:nvPr/>
        </p:nvSpPr>
        <p:spPr>
          <a:xfrm flipH="1">
            <a:off x="10757" y="2333466"/>
            <a:ext cx="5439329" cy="3327057"/>
          </a:xfrm>
          <a:prstGeom prst="parallelogram">
            <a:avLst>
              <a:gd name="adj" fmla="val 51373"/>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2" name="Parallelogram 41">
            <a:extLst>
              <a:ext uri="{FF2B5EF4-FFF2-40B4-BE49-F238E27FC236}">
                <a16:creationId xmlns:a16="http://schemas.microsoft.com/office/drawing/2014/main" id="{0DFA3520-50F1-46F8-A57C-EB65204384CD}"/>
              </a:ext>
            </a:extLst>
          </p:cNvPr>
          <p:cNvSpPr/>
          <p:nvPr/>
        </p:nvSpPr>
        <p:spPr>
          <a:xfrm flipH="1">
            <a:off x="2531747" y="-31501"/>
            <a:ext cx="13686152" cy="5696244"/>
          </a:xfrm>
          <a:prstGeom prst="parallelogram">
            <a:avLst>
              <a:gd name="adj" fmla="val 51373"/>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object 4">
            <a:extLst>
              <a:ext uri="{FF2B5EF4-FFF2-40B4-BE49-F238E27FC236}">
                <a16:creationId xmlns:a16="http://schemas.microsoft.com/office/drawing/2014/main" id="{0551FA84-C543-189A-18FF-3783236DD11B}"/>
              </a:ext>
            </a:extLst>
          </p:cNvPr>
          <p:cNvSpPr txBox="1"/>
          <p:nvPr/>
        </p:nvSpPr>
        <p:spPr>
          <a:xfrm>
            <a:off x="3148553" y="4402544"/>
            <a:ext cx="8322446" cy="961161"/>
          </a:xfrm>
          <a:prstGeom prst="rect">
            <a:avLst/>
          </a:prstGeom>
        </p:spPr>
        <p:txBody>
          <a:bodyPr vert="horz" wrap="square" lIns="0" tIns="12065" rIns="0" bIns="0" rtlCol="0">
            <a:spAutoFit/>
          </a:bodyPr>
          <a:lstStyle/>
          <a:p>
            <a:pPr marL="12700" algn="r">
              <a:spcBef>
                <a:spcPts val="95"/>
              </a:spcBef>
            </a:pPr>
            <a:r>
              <a:rPr lang="en-US" sz="2000" spc="-10" dirty="0">
                <a:solidFill>
                  <a:srgbClr val="FFFFFF"/>
                </a:solidFill>
                <a:latin typeface="Avenir Next LT Pro" panose="020B0504020202020204" pitchFamily="34" charset="0"/>
                <a:cs typeface="Arial"/>
              </a:rPr>
              <a:t>How to register your company as a Seacrest supplier? /</a:t>
            </a:r>
          </a:p>
          <a:p>
            <a:pPr marL="12700" algn="r">
              <a:spcBef>
                <a:spcPts val="95"/>
              </a:spcBef>
            </a:pPr>
            <a:r>
              <a:rPr lang="en-US" sz="2000" i="1" spc="-10" dirty="0">
                <a:solidFill>
                  <a:srgbClr val="FFFFFF"/>
                </a:solidFill>
                <a:latin typeface="Avenir Next LT Pro" panose="020B0504020202020204" pitchFamily="34" charset="0"/>
                <a:cs typeface="Arial"/>
              </a:rPr>
              <a:t>Como cadastrar sua empresa para se tornar</a:t>
            </a:r>
          </a:p>
          <a:p>
            <a:pPr marL="12700" algn="r">
              <a:spcBef>
                <a:spcPts val="95"/>
              </a:spcBef>
            </a:pPr>
            <a:r>
              <a:rPr lang="en-US" sz="2000" i="1" spc="-10" dirty="0">
                <a:solidFill>
                  <a:srgbClr val="FFFFFF"/>
                </a:solidFill>
                <a:latin typeface="Avenir Next LT Pro" panose="020B0504020202020204" pitchFamily="34" charset="0"/>
                <a:cs typeface="Arial"/>
              </a:rPr>
              <a:t>um fornecedor da Seacrest</a:t>
            </a:r>
          </a:p>
        </p:txBody>
      </p:sp>
    </p:spTree>
    <p:extLst>
      <p:ext uri="{BB962C8B-B14F-4D97-AF65-F5344CB8AC3E}">
        <p14:creationId xmlns:p14="http://schemas.microsoft.com/office/powerpoint/2010/main" val="10377337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54B9B95-0218-3D0C-F959-2D3EA9F7E237}"/>
              </a:ext>
            </a:extLst>
          </p:cNvPr>
          <p:cNvSpPr>
            <a:spLocks noGrp="1"/>
          </p:cNvSpPr>
          <p:nvPr>
            <p:ph type="title"/>
          </p:nvPr>
        </p:nvSpPr>
        <p:spPr>
          <a:xfrm>
            <a:off x="334963" y="43089"/>
            <a:ext cx="9700577" cy="1107996"/>
          </a:xfrm>
        </p:spPr>
        <p:txBody>
          <a:bodyPr/>
          <a:lstStyle/>
          <a:p>
            <a:r>
              <a:rPr lang="pt-BR" sz="2400" dirty="0">
                <a:solidFill>
                  <a:schemeClr val="tx2"/>
                </a:solidFill>
              </a:rPr>
              <a:t>How to become a Seacrest Supplier? </a:t>
            </a:r>
            <a:r>
              <a:rPr lang="pt-BR" sz="2400" i="1" dirty="0">
                <a:solidFill>
                  <a:schemeClr val="tx2"/>
                </a:solidFill>
              </a:rPr>
              <a:t>/ Como se tornar um fornecedor da Seacrest?</a:t>
            </a:r>
            <a:br>
              <a:rPr lang="pt-BR" sz="2400" dirty="0">
                <a:solidFill>
                  <a:schemeClr val="tx2"/>
                </a:solidFill>
              </a:rPr>
            </a:br>
            <a:endParaRPr lang="pt-BR" sz="2400" dirty="0"/>
          </a:p>
        </p:txBody>
      </p:sp>
      <p:sp>
        <p:nvSpPr>
          <p:cNvPr id="3" name="CaixaDeTexto 2">
            <a:extLst>
              <a:ext uri="{FF2B5EF4-FFF2-40B4-BE49-F238E27FC236}">
                <a16:creationId xmlns:a16="http://schemas.microsoft.com/office/drawing/2014/main" id="{A79E40B5-9EBE-9362-0BE8-6326DBE35E93}"/>
              </a:ext>
            </a:extLst>
          </p:cNvPr>
          <p:cNvSpPr txBox="1"/>
          <p:nvPr/>
        </p:nvSpPr>
        <p:spPr>
          <a:xfrm>
            <a:off x="812140" y="1013049"/>
            <a:ext cx="11044897" cy="6370975"/>
          </a:xfrm>
          <a:prstGeom prst="rect">
            <a:avLst/>
          </a:prstGeom>
          <a:noFill/>
        </p:spPr>
        <p:txBody>
          <a:bodyPr wrap="square" lIns="91440" tIns="45720" rIns="91440" bIns="45720" rtlCol="0" anchor="t">
            <a:spAutoFit/>
          </a:bodyPr>
          <a:lstStyle/>
          <a:p>
            <a:r>
              <a:rPr lang="en-US" sz="2400" dirty="0">
                <a:solidFill>
                  <a:schemeClr val="tx2"/>
                </a:solidFill>
                <a:latin typeface="Avenir Next LT Pro" panose="020B0504020202020204" pitchFamily="34" charset="0"/>
              </a:rPr>
              <a:t>To become a Seacrest supplier and be qualified to receive invitations to future tenders, it is necessary to fill out two documents: </a:t>
            </a:r>
            <a:r>
              <a:rPr lang="en-US" sz="2400" i="1" dirty="0">
                <a:solidFill>
                  <a:schemeClr val="tx2"/>
                </a:solidFill>
                <a:latin typeface="Avenir Next LT Pro" panose="020B0504020202020204" pitchFamily="34" charset="0"/>
              </a:rPr>
              <a:t>/ Para se tornar um fornecedor da Seacrest e </a:t>
            </a:r>
            <a:r>
              <a:rPr lang="en-US" sz="2400" i="1" dirty="0" err="1">
                <a:solidFill>
                  <a:schemeClr val="tx2"/>
                </a:solidFill>
                <a:latin typeface="Avenir Next LT Pro" panose="020B0504020202020204" pitchFamily="34" charset="0"/>
              </a:rPr>
              <a:t>estar</a:t>
            </a:r>
            <a:r>
              <a:rPr lang="en-US" sz="2400" i="1" dirty="0">
                <a:solidFill>
                  <a:schemeClr val="tx2"/>
                </a:solidFill>
                <a:latin typeface="Avenir Next LT Pro" panose="020B0504020202020204" pitchFamily="34" charset="0"/>
              </a:rPr>
              <a:t> </a:t>
            </a:r>
            <a:r>
              <a:rPr lang="en-US" sz="2400" i="1" dirty="0" err="1">
                <a:solidFill>
                  <a:schemeClr val="tx2"/>
                </a:solidFill>
                <a:latin typeface="Avenir Next LT Pro" panose="020B0504020202020204" pitchFamily="34" charset="0"/>
              </a:rPr>
              <a:t>qualificado</a:t>
            </a:r>
            <a:r>
              <a:rPr lang="en-US" sz="2400" i="1" dirty="0">
                <a:solidFill>
                  <a:schemeClr val="tx2"/>
                </a:solidFill>
                <a:latin typeface="Avenir Next LT Pro" panose="020B0504020202020204" pitchFamily="34" charset="0"/>
              </a:rPr>
              <a:t> a </a:t>
            </a:r>
            <a:r>
              <a:rPr lang="en-US" sz="2400" i="1" dirty="0" err="1">
                <a:solidFill>
                  <a:schemeClr val="tx2"/>
                </a:solidFill>
                <a:latin typeface="Avenir Next LT Pro" panose="020B0504020202020204" pitchFamily="34" charset="0"/>
              </a:rPr>
              <a:t>receber</a:t>
            </a:r>
            <a:r>
              <a:rPr lang="en-US" sz="2400" i="1" dirty="0">
                <a:solidFill>
                  <a:schemeClr val="tx2"/>
                </a:solidFill>
                <a:latin typeface="Avenir Next LT Pro" panose="020B0504020202020204" pitchFamily="34" charset="0"/>
              </a:rPr>
              <a:t> </a:t>
            </a:r>
            <a:r>
              <a:rPr lang="en-US" sz="2400" i="1" dirty="0" err="1">
                <a:solidFill>
                  <a:schemeClr val="tx2"/>
                </a:solidFill>
                <a:latin typeface="Avenir Next LT Pro" panose="020B0504020202020204" pitchFamily="34" charset="0"/>
              </a:rPr>
              <a:t>convites</a:t>
            </a:r>
            <a:r>
              <a:rPr lang="en-US" sz="2400" i="1" dirty="0">
                <a:solidFill>
                  <a:schemeClr val="tx2"/>
                </a:solidFill>
                <a:latin typeface="Avenir Next LT Pro" panose="020B0504020202020204" pitchFamily="34" charset="0"/>
              </a:rPr>
              <a:t> para </a:t>
            </a:r>
            <a:r>
              <a:rPr lang="en-US" sz="2400" i="1" dirty="0" err="1">
                <a:solidFill>
                  <a:schemeClr val="tx2"/>
                </a:solidFill>
                <a:latin typeface="Avenir Next LT Pro" panose="020B0504020202020204" pitchFamily="34" charset="0"/>
              </a:rPr>
              <a:t>futuras</a:t>
            </a:r>
            <a:r>
              <a:rPr lang="en-US" sz="2400" i="1" dirty="0">
                <a:solidFill>
                  <a:schemeClr val="tx2"/>
                </a:solidFill>
                <a:latin typeface="Avenir Next LT Pro" panose="020B0504020202020204" pitchFamily="34" charset="0"/>
              </a:rPr>
              <a:t> </a:t>
            </a:r>
            <a:r>
              <a:rPr lang="en-US" sz="2400" i="1" dirty="0" err="1">
                <a:solidFill>
                  <a:schemeClr val="tx2"/>
                </a:solidFill>
                <a:latin typeface="Avenir Next LT Pro" panose="020B0504020202020204" pitchFamily="34" charset="0"/>
              </a:rPr>
              <a:t>concorrências</a:t>
            </a:r>
            <a:r>
              <a:rPr lang="en-US" sz="2400" i="1" dirty="0">
                <a:solidFill>
                  <a:schemeClr val="tx2"/>
                </a:solidFill>
                <a:latin typeface="Avenir Next LT Pro" panose="020B0504020202020204" pitchFamily="34" charset="0"/>
              </a:rPr>
              <a:t>, é </a:t>
            </a:r>
            <a:r>
              <a:rPr lang="en-US" sz="2400" i="1" dirty="0" err="1">
                <a:solidFill>
                  <a:schemeClr val="tx2"/>
                </a:solidFill>
                <a:latin typeface="Avenir Next LT Pro" panose="020B0504020202020204" pitchFamily="34" charset="0"/>
              </a:rPr>
              <a:t>necessário</a:t>
            </a:r>
            <a:r>
              <a:rPr lang="en-US" sz="2400" i="1" dirty="0">
                <a:solidFill>
                  <a:schemeClr val="tx2"/>
                </a:solidFill>
                <a:latin typeface="Avenir Next LT Pro" panose="020B0504020202020204" pitchFamily="34" charset="0"/>
              </a:rPr>
              <a:t> </a:t>
            </a:r>
            <a:r>
              <a:rPr lang="en-US" sz="2400" i="1" dirty="0" err="1">
                <a:solidFill>
                  <a:schemeClr val="tx2"/>
                </a:solidFill>
                <a:latin typeface="Avenir Next LT Pro" panose="020B0504020202020204" pitchFamily="34" charset="0"/>
              </a:rPr>
              <a:t>preencher</a:t>
            </a:r>
            <a:r>
              <a:rPr lang="en-US" sz="2400" i="1" dirty="0">
                <a:solidFill>
                  <a:schemeClr val="tx2"/>
                </a:solidFill>
                <a:latin typeface="Avenir Next LT Pro" panose="020B0504020202020204" pitchFamily="34" charset="0"/>
              </a:rPr>
              <a:t> </a:t>
            </a:r>
            <a:r>
              <a:rPr lang="en-US" sz="2400" i="1" dirty="0" err="1">
                <a:solidFill>
                  <a:schemeClr val="tx2"/>
                </a:solidFill>
                <a:latin typeface="Avenir Next LT Pro" panose="020B0504020202020204" pitchFamily="34" charset="0"/>
              </a:rPr>
              <a:t>dois</a:t>
            </a:r>
            <a:r>
              <a:rPr lang="en-US" sz="2400" i="1" dirty="0">
                <a:solidFill>
                  <a:schemeClr val="tx2"/>
                </a:solidFill>
                <a:latin typeface="Avenir Next LT Pro" panose="020B0504020202020204" pitchFamily="34" charset="0"/>
              </a:rPr>
              <a:t> </a:t>
            </a:r>
            <a:r>
              <a:rPr lang="en-US" sz="2400" i="1" dirty="0" err="1">
                <a:solidFill>
                  <a:schemeClr val="tx2"/>
                </a:solidFill>
                <a:latin typeface="Avenir Next LT Pro" panose="020B0504020202020204" pitchFamily="34" charset="0"/>
              </a:rPr>
              <a:t>documentos</a:t>
            </a:r>
            <a:r>
              <a:rPr lang="en-US" sz="2400" i="1" dirty="0">
                <a:solidFill>
                  <a:schemeClr val="tx2"/>
                </a:solidFill>
                <a:latin typeface="Avenir Next LT Pro" panose="020B0504020202020204" pitchFamily="34" charset="0"/>
              </a:rPr>
              <a:t>:</a:t>
            </a:r>
          </a:p>
          <a:p>
            <a:endParaRPr lang="en-US" sz="2400" dirty="0">
              <a:solidFill>
                <a:schemeClr val="tx2"/>
              </a:solidFill>
              <a:latin typeface="Avenir Next LT Pro" panose="020B0504020202020204" pitchFamily="34" charset="0"/>
            </a:endParaRPr>
          </a:p>
          <a:p>
            <a:pPr marL="342900" indent="-342900">
              <a:buFont typeface="Arial" panose="020B0604020202020204" pitchFamily="34" charset="0"/>
              <a:buChar char="•"/>
            </a:pPr>
            <a:r>
              <a:rPr lang="en-US" sz="2400" dirty="0">
                <a:solidFill>
                  <a:schemeClr val="tx2"/>
                </a:solidFill>
                <a:latin typeface="Avenir Next LT Pro" panose="020B0504020202020204" pitchFamily="34" charset="0"/>
              </a:rPr>
              <a:t>Supplier registration form (link on Microsoft forms) / </a:t>
            </a:r>
            <a:r>
              <a:rPr lang="en-US" sz="2400" i="1" dirty="0" err="1">
                <a:solidFill>
                  <a:schemeClr val="tx2"/>
                </a:solidFill>
                <a:latin typeface="Avenir Next LT Pro" panose="020B0504020202020204" pitchFamily="34" charset="0"/>
              </a:rPr>
              <a:t>Formulário</a:t>
            </a:r>
            <a:r>
              <a:rPr lang="en-US" sz="2400" i="1" dirty="0">
                <a:solidFill>
                  <a:schemeClr val="tx2"/>
                </a:solidFill>
                <a:latin typeface="Avenir Next LT Pro" panose="020B0504020202020204" pitchFamily="34" charset="0"/>
              </a:rPr>
              <a:t> de Cadastro de </a:t>
            </a:r>
            <a:r>
              <a:rPr lang="en-US" sz="2400" i="1" dirty="0" err="1">
                <a:solidFill>
                  <a:schemeClr val="tx2"/>
                </a:solidFill>
                <a:latin typeface="Avenir Next LT Pro" panose="020B0504020202020204" pitchFamily="34" charset="0"/>
              </a:rPr>
              <a:t>Fornecedor</a:t>
            </a:r>
            <a:r>
              <a:rPr lang="en-US" sz="2400" i="1" dirty="0">
                <a:solidFill>
                  <a:schemeClr val="tx2"/>
                </a:solidFill>
                <a:latin typeface="Avenir Next LT Pro" panose="020B0504020202020204" pitchFamily="34" charset="0"/>
              </a:rPr>
              <a:t> (Link no Microsoft forms)</a:t>
            </a:r>
            <a:r>
              <a:rPr lang="en-US" sz="2400" dirty="0">
                <a:solidFill>
                  <a:schemeClr val="tx2"/>
                </a:solidFill>
                <a:latin typeface="Avenir Next LT Pro" panose="020B0504020202020204" pitchFamily="34" charset="0"/>
              </a:rPr>
              <a:t>;</a:t>
            </a:r>
          </a:p>
          <a:p>
            <a:pPr marL="342900" indent="-342900">
              <a:buFont typeface="Arial" panose="020B0604020202020204" pitchFamily="34" charset="0"/>
              <a:buChar char="•"/>
            </a:pPr>
            <a:r>
              <a:rPr lang="en-US" sz="2400" dirty="0">
                <a:solidFill>
                  <a:schemeClr val="tx2"/>
                </a:solidFill>
                <a:latin typeface="Avenir Next LT Pro" panose="020B0504020202020204" pitchFamily="34" charset="0"/>
              </a:rPr>
              <a:t>Anti-corruption questionnaire (Choose the best version, English or Brazilian Portuguese)</a:t>
            </a:r>
            <a:r>
              <a:rPr lang="en-US" sz="2400" i="1" dirty="0">
                <a:solidFill>
                  <a:schemeClr val="tx2"/>
                </a:solidFill>
                <a:latin typeface="Avenir Next LT Pro" panose="020B0504020202020204" pitchFamily="34" charset="0"/>
              </a:rPr>
              <a:t> </a:t>
            </a:r>
            <a:r>
              <a:rPr lang="en-US" sz="2400" dirty="0">
                <a:solidFill>
                  <a:schemeClr val="tx2"/>
                </a:solidFill>
                <a:latin typeface="Avenir Next LT Pro" panose="020B0504020202020204" pitchFamily="34" charset="0"/>
              </a:rPr>
              <a:t>/ </a:t>
            </a:r>
            <a:r>
              <a:rPr lang="en-US" sz="2400" i="1" dirty="0" err="1">
                <a:solidFill>
                  <a:schemeClr val="tx2"/>
                </a:solidFill>
                <a:latin typeface="Avenir Next LT Pro" panose="020B0504020202020204" pitchFamily="34" charset="0"/>
              </a:rPr>
              <a:t>Formulário</a:t>
            </a:r>
            <a:r>
              <a:rPr lang="en-US" sz="2400" i="1" dirty="0">
                <a:solidFill>
                  <a:schemeClr val="tx2"/>
                </a:solidFill>
                <a:latin typeface="Avenir Next LT Pro" panose="020B0504020202020204" pitchFamily="34" charset="0"/>
              </a:rPr>
              <a:t> Anti-</a:t>
            </a:r>
            <a:r>
              <a:rPr lang="en-US" sz="2400" i="1" dirty="0" err="1">
                <a:solidFill>
                  <a:schemeClr val="tx2"/>
                </a:solidFill>
                <a:latin typeface="Avenir Next LT Pro" panose="020B0504020202020204" pitchFamily="34" charset="0"/>
              </a:rPr>
              <a:t>Corrupção</a:t>
            </a:r>
            <a:r>
              <a:rPr lang="en-US" sz="2400" i="1" dirty="0">
                <a:solidFill>
                  <a:schemeClr val="tx2"/>
                </a:solidFill>
                <a:latin typeface="Avenir Next LT Pro" panose="020B0504020202020204" pitchFamily="34" charset="0"/>
              </a:rPr>
              <a:t> (</a:t>
            </a:r>
            <a:r>
              <a:rPr lang="en-US" sz="2400" i="1" dirty="0" err="1">
                <a:solidFill>
                  <a:schemeClr val="tx2"/>
                </a:solidFill>
                <a:latin typeface="Avenir Next LT Pro" panose="020B0504020202020204" pitchFamily="34" charset="0"/>
              </a:rPr>
              <a:t>Escolha</a:t>
            </a:r>
            <a:r>
              <a:rPr lang="en-US" sz="2400" i="1" dirty="0">
                <a:solidFill>
                  <a:schemeClr val="tx2"/>
                </a:solidFill>
                <a:latin typeface="Avenir Next LT Pro" panose="020B0504020202020204" pitchFamily="34" charset="0"/>
              </a:rPr>
              <a:t> a </a:t>
            </a:r>
            <a:r>
              <a:rPr lang="en-US" sz="2400" i="1" dirty="0" err="1">
                <a:solidFill>
                  <a:schemeClr val="tx2"/>
                </a:solidFill>
                <a:latin typeface="Avenir Next LT Pro" panose="020B0504020202020204" pitchFamily="34" charset="0"/>
              </a:rPr>
              <a:t>melhor</a:t>
            </a:r>
            <a:r>
              <a:rPr lang="en-US" sz="2400" i="1" dirty="0">
                <a:solidFill>
                  <a:schemeClr val="tx2"/>
                </a:solidFill>
                <a:latin typeface="Avenir Next LT Pro" panose="020B0504020202020204" pitchFamily="34" charset="0"/>
              </a:rPr>
              <a:t> </a:t>
            </a:r>
            <a:r>
              <a:rPr lang="en-US" sz="2400" i="1" dirty="0" err="1">
                <a:solidFill>
                  <a:schemeClr val="tx2"/>
                </a:solidFill>
                <a:latin typeface="Avenir Next LT Pro" panose="020B0504020202020204" pitchFamily="34" charset="0"/>
              </a:rPr>
              <a:t>versão</a:t>
            </a:r>
            <a:r>
              <a:rPr lang="en-US" sz="2400" i="1" dirty="0">
                <a:solidFill>
                  <a:schemeClr val="tx2"/>
                </a:solidFill>
                <a:latin typeface="Avenir Next LT Pro" panose="020B0504020202020204" pitchFamily="34" charset="0"/>
              </a:rPr>
              <a:t>, </a:t>
            </a:r>
            <a:r>
              <a:rPr lang="en-US" sz="2400" i="1" dirty="0" err="1">
                <a:solidFill>
                  <a:schemeClr val="tx2"/>
                </a:solidFill>
                <a:latin typeface="Avenir Next LT Pro" panose="020B0504020202020204" pitchFamily="34" charset="0"/>
              </a:rPr>
              <a:t>Inglês</a:t>
            </a:r>
            <a:r>
              <a:rPr lang="en-US" sz="2400" i="1" dirty="0">
                <a:solidFill>
                  <a:schemeClr val="tx2"/>
                </a:solidFill>
                <a:latin typeface="Avenir Next LT Pro" panose="020B0504020202020204" pitchFamily="34" charset="0"/>
              </a:rPr>
              <a:t> </a:t>
            </a:r>
            <a:r>
              <a:rPr lang="en-US" sz="2400" i="1" dirty="0" err="1">
                <a:solidFill>
                  <a:schemeClr val="tx2"/>
                </a:solidFill>
                <a:latin typeface="Avenir Next LT Pro" panose="020B0504020202020204" pitchFamily="34" charset="0"/>
              </a:rPr>
              <a:t>ou</a:t>
            </a:r>
            <a:r>
              <a:rPr lang="en-US" sz="2400" i="1" dirty="0">
                <a:solidFill>
                  <a:schemeClr val="tx2"/>
                </a:solidFill>
                <a:latin typeface="Avenir Next LT Pro" panose="020B0504020202020204" pitchFamily="34" charset="0"/>
              </a:rPr>
              <a:t> </a:t>
            </a:r>
            <a:r>
              <a:rPr lang="en-US" sz="2400" i="1" dirty="0" err="1">
                <a:solidFill>
                  <a:schemeClr val="tx2"/>
                </a:solidFill>
                <a:latin typeface="Avenir Next LT Pro" panose="020B0504020202020204" pitchFamily="34" charset="0"/>
              </a:rPr>
              <a:t>Português</a:t>
            </a:r>
            <a:r>
              <a:rPr lang="en-US" sz="2400" i="1" dirty="0">
                <a:solidFill>
                  <a:schemeClr val="tx2"/>
                </a:solidFill>
                <a:latin typeface="Avenir Next LT Pro" panose="020B0504020202020204" pitchFamily="34" charset="0"/>
              </a:rPr>
              <a:t> </a:t>
            </a:r>
            <a:r>
              <a:rPr lang="en-US" sz="2400" i="1" dirty="0" err="1">
                <a:solidFill>
                  <a:schemeClr val="tx2"/>
                </a:solidFill>
                <a:latin typeface="Avenir Next LT Pro" panose="020B0504020202020204" pitchFamily="34" charset="0"/>
              </a:rPr>
              <a:t>Brasileiro</a:t>
            </a:r>
            <a:r>
              <a:rPr lang="en-US" sz="2400" i="1" dirty="0">
                <a:solidFill>
                  <a:schemeClr val="tx2"/>
                </a:solidFill>
                <a:latin typeface="Avenir Next LT Pro" panose="020B0504020202020204" pitchFamily="34" charset="0"/>
              </a:rPr>
              <a:t>).</a:t>
            </a:r>
          </a:p>
          <a:p>
            <a:endParaRPr lang="pt-BR" sz="2400" dirty="0">
              <a:solidFill>
                <a:schemeClr val="tx2"/>
              </a:solidFill>
              <a:latin typeface="Avenir Next LT Pro" panose="020B0504020202020204" pitchFamily="34" charset="0"/>
            </a:endParaRPr>
          </a:p>
          <a:p>
            <a:endParaRPr lang="pt-BR" sz="2400" dirty="0">
              <a:solidFill>
                <a:schemeClr val="tx2"/>
              </a:solidFill>
              <a:latin typeface="Avenir Next LT Pro" panose="020B0504020202020204" pitchFamily="34" charset="0"/>
            </a:endParaRPr>
          </a:p>
          <a:p>
            <a:endParaRPr lang="en-US" sz="2400" dirty="0">
              <a:solidFill>
                <a:schemeClr val="tx2"/>
              </a:solidFill>
              <a:latin typeface="Avenir Next LT Pro" panose="020B0504020202020204" pitchFamily="34" charset="0"/>
            </a:endParaRPr>
          </a:p>
          <a:p>
            <a:r>
              <a:rPr lang="en-US" sz="2400" dirty="0">
                <a:solidFill>
                  <a:schemeClr val="tx2"/>
                </a:solidFill>
                <a:latin typeface="Avenir Next LT Pro" panose="020B0504020202020204" pitchFamily="34" charset="0"/>
              </a:rPr>
              <a:t>However, attention is needed when filling out the documentation as we will see in the next slides... </a:t>
            </a:r>
            <a:r>
              <a:rPr lang="en-US" sz="2400" i="1" dirty="0">
                <a:solidFill>
                  <a:schemeClr val="tx2"/>
                </a:solidFill>
                <a:latin typeface="Avenir Next LT Pro" panose="020B0504020202020204" pitchFamily="34" charset="0"/>
              </a:rPr>
              <a:t>/ </a:t>
            </a:r>
            <a:r>
              <a:rPr lang="pt-BR" sz="2400" i="1" dirty="0">
                <a:solidFill>
                  <a:schemeClr val="tx2"/>
                </a:solidFill>
                <a:latin typeface="Avenir Next LT Pro" panose="020B0504020202020204" pitchFamily="34" charset="0"/>
              </a:rPr>
              <a:t>Porém, é necessário atenção no momento do preenchimento da documentação conforme veremos nos próximos slides...</a:t>
            </a:r>
          </a:p>
          <a:p>
            <a:endParaRPr lang="pt-BR" sz="2400" dirty="0">
              <a:solidFill>
                <a:schemeClr val="tx2"/>
              </a:solidFill>
              <a:latin typeface="Avenir Next LT Pro" panose="020B0504020202020204" pitchFamily="34" charset="0"/>
            </a:endParaRPr>
          </a:p>
        </p:txBody>
      </p:sp>
    </p:spTree>
    <p:extLst>
      <p:ext uri="{BB962C8B-B14F-4D97-AF65-F5344CB8AC3E}">
        <p14:creationId xmlns:p14="http://schemas.microsoft.com/office/powerpoint/2010/main" val="27001879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8">
            <a:extLst>
              <a:ext uri="{FF2B5EF4-FFF2-40B4-BE49-F238E27FC236}">
                <a16:creationId xmlns:a16="http://schemas.microsoft.com/office/drawing/2014/main" id="{02580237-935B-DBB8-2C81-F38B4499AD75}"/>
              </a:ext>
            </a:extLst>
          </p:cNvPr>
          <p:cNvPicPr>
            <a:picLocks noChangeAspect="1"/>
          </p:cNvPicPr>
          <p:nvPr/>
        </p:nvPicPr>
        <p:blipFill>
          <a:blip r:embed="rId2"/>
          <a:stretch>
            <a:fillRect/>
          </a:stretch>
        </p:blipFill>
        <p:spPr>
          <a:xfrm>
            <a:off x="7239878" y="862305"/>
            <a:ext cx="4895850" cy="5456199"/>
          </a:xfrm>
          <a:prstGeom prst="rect">
            <a:avLst/>
          </a:prstGeom>
        </p:spPr>
      </p:pic>
      <p:sp>
        <p:nvSpPr>
          <p:cNvPr id="2" name="Título 1">
            <a:extLst>
              <a:ext uri="{FF2B5EF4-FFF2-40B4-BE49-F238E27FC236}">
                <a16:creationId xmlns:a16="http://schemas.microsoft.com/office/drawing/2014/main" id="{A54B9B95-0218-3D0C-F959-2D3EA9F7E237}"/>
              </a:ext>
            </a:extLst>
          </p:cNvPr>
          <p:cNvSpPr>
            <a:spLocks noGrp="1"/>
          </p:cNvSpPr>
          <p:nvPr>
            <p:ph type="title"/>
          </p:nvPr>
        </p:nvSpPr>
        <p:spPr>
          <a:xfrm>
            <a:off x="334963" y="244257"/>
            <a:ext cx="9700577" cy="369332"/>
          </a:xfrm>
        </p:spPr>
        <p:txBody>
          <a:bodyPr/>
          <a:lstStyle/>
          <a:p>
            <a:r>
              <a:rPr lang="en-US" sz="2400" dirty="0">
                <a:solidFill>
                  <a:schemeClr val="tx2"/>
                </a:solidFill>
                <a:latin typeface="Avenir Next LT Pro" panose="020B0504020202020204" pitchFamily="34" charset="0"/>
              </a:rPr>
              <a:t>Anti-corruption questionnaire / </a:t>
            </a:r>
            <a:r>
              <a:rPr lang="pt-BR" sz="2400" i="1" dirty="0">
                <a:solidFill>
                  <a:schemeClr val="tx2"/>
                </a:solidFill>
              </a:rPr>
              <a:t>Questionário Anticorrupção (QAC)</a:t>
            </a:r>
            <a:endParaRPr lang="pt-BR" sz="2400" i="1" dirty="0"/>
          </a:p>
        </p:txBody>
      </p:sp>
      <p:sp>
        <p:nvSpPr>
          <p:cNvPr id="4" name="CaixaDeTexto 3">
            <a:extLst>
              <a:ext uri="{FF2B5EF4-FFF2-40B4-BE49-F238E27FC236}">
                <a16:creationId xmlns:a16="http://schemas.microsoft.com/office/drawing/2014/main" id="{2FEA0FE9-4F18-554E-BF1B-1AFF15104A80}"/>
              </a:ext>
            </a:extLst>
          </p:cNvPr>
          <p:cNvSpPr txBox="1"/>
          <p:nvPr/>
        </p:nvSpPr>
        <p:spPr>
          <a:xfrm>
            <a:off x="533401" y="725090"/>
            <a:ext cx="6654168" cy="5755422"/>
          </a:xfrm>
          <a:prstGeom prst="rect">
            <a:avLst/>
          </a:prstGeom>
          <a:noFill/>
        </p:spPr>
        <p:txBody>
          <a:bodyPr wrap="square" rtlCol="0">
            <a:spAutoFit/>
          </a:bodyPr>
          <a:lstStyle/>
          <a:p>
            <a:endParaRPr lang="en-US" sz="1600" dirty="0">
              <a:solidFill>
                <a:schemeClr val="tx2"/>
              </a:solidFill>
              <a:latin typeface="Avenir Next LT Pro" panose="020B0504020202020204" pitchFamily="34" charset="0"/>
            </a:endParaRPr>
          </a:p>
          <a:p>
            <a:pPr algn="just"/>
            <a:r>
              <a:rPr lang="en-US" sz="1600" dirty="0">
                <a:solidFill>
                  <a:schemeClr val="tx2"/>
                </a:solidFill>
                <a:latin typeface="Avenir Next LT Pro" panose="020B0504020202020204" pitchFamily="34" charset="0"/>
              </a:rPr>
              <a:t>The anti-corruption questionnaire is a document that aims to know the company we are hiring a little better… /</a:t>
            </a:r>
            <a:r>
              <a:rPr lang="en-US" sz="1600" i="1" dirty="0">
                <a:solidFill>
                  <a:schemeClr val="tx2"/>
                </a:solidFill>
                <a:latin typeface="Avenir Next LT Pro" panose="020B0504020202020204" pitchFamily="34" charset="0"/>
              </a:rPr>
              <a:t> </a:t>
            </a:r>
            <a:r>
              <a:rPr lang="pt-BR" sz="1600" i="1" dirty="0">
                <a:solidFill>
                  <a:schemeClr val="tx2"/>
                </a:solidFill>
                <a:latin typeface="Avenir Next LT Pro" panose="020B0504020202020204" pitchFamily="34" charset="0"/>
              </a:rPr>
              <a:t>O questionário anticorrupção é um documento que visa conhecermos um pouco melhor a empresa que estamos contratando.</a:t>
            </a:r>
            <a:endParaRPr lang="en-US" sz="1600" dirty="0">
              <a:solidFill>
                <a:schemeClr val="tx2"/>
              </a:solidFill>
              <a:latin typeface="Avenir Next LT Pro" panose="020B0504020202020204" pitchFamily="34" charset="0"/>
            </a:endParaRPr>
          </a:p>
          <a:p>
            <a:pPr algn="just"/>
            <a:endParaRPr lang="pt-BR" sz="1600" dirty="0">
              <a:solidFill>
                <a:schemeClr val="tx2"/>
              </a:solidFill>
              <a:latin typeface="Avenir Next LT Pro" panose="020B0504020202020204" pitchFamily="34" charset="0"/>
            </a:endParaRPr>
          </a:p>
          <a:p>
            <a:pPr algn="just"/>
            <a:r>
              <a:rPr lang="en-US" sz="1600" dirty="0">
                <a:solidFill>
                  <a:schemeClr val="tx2"/>
                </a:solidFill>
                <a:latin typeface="Avenir Next LT Pro" panose="020B0504020202020204" pitchFamily="34" charset="0"/>
              </a:rPr>
              <a:t>In the attached template, all fields marked in yellow are mandatory. Bearing in mind that questions 10 and 11 need to be completed in detail to better understand which policies have already been implemented. It is mandatory to send each evidence for each each item in order to speed up the registration process. </a:t>
            </a:r>
            <a:r>
              <a:rPr lang="en-US" sz="1600" i="1" dirty="0">
                <a:solidFill>
                  <a:schemeClr val="tx2"/>
                </a:solidFill>
                <a:latin typeface="Avenir Next LT Pro" panose="020B0504020202020204" pitchFamily="34" charset="0"/>
              </a:rPr>
              <a:t>/ </a:t>
            </a:r>
            <a:r>
              <a:rPr lang="pt-BR" sz="1600" i="1" dirty="0">
                <a:solidFill>
                  <a:schemeClr val="tx2"/>
                </a:solidFill>
                <a:latin typeface="Avenir Next LT Pro" panose="020B0504020202020204" pitchFamily="34" charset="0"/>
              </a:rPr>
              <a:t> No modelo em anexo, todos os campos marcados em amarelo são obrigatórios. Lembrando que as perguntas 10 e 11 precisam ser preenchidas minuciosamente para melhor entendermos o momento de sua empresa e que políticas já foram implementadas. É mandatório que as evidências de cada um desses itens sejam enviadas para agilizar o processo de cadastro.</a:t>
            </a:r>
          </a:p>
          <a:p>
            <a:pPr algn="just"/>
            <a:endParaRPr lang="pt-BR" sz="1600" i="1" dirty="0">
              <a:solidFill>
                <a:schemeClr val="tx2"/>
              </a:solidFill>
              <a:latin typeface="Avenir Next LT Pro" panose="020B0504020202020204" pitchFamily="34" charset="0"/>
            </a:endParaRPr>
          </a:p>
          <a:p>
            <a:pPr algn="just"/>
            <a:r>
              <a:rPr lang="en-US" sz="1600" b="1" dirty="0">
                <a:solidFill>
                  <a:srgbClr val="FF0000"/>
                </a:solidFill>
                <a:latin typeface="Avenir Next LT Pro" panose="020B0504020202020204" pitchFamily="34" charset="0"/>
              </a:rPr>
              <a:t>Attention</a:t>
            </a:r>
            <a:r>
              <a:rPr lang="en-US" sz="1600" dirty="0">
                <a:solidFill>
                  <a:schemeClr val="tx2"/>
                </a:solidFill>
                <a:latin typeface="Avenir Next LT Pro" panose="020B0504020202020204" pitchFamily="34" charset="0"/>
              </a:rPr>
              <a:t>: This questionnaire must be signed by the </a:t>
            </a:r>
            <a:r>
              <a:rPr lang="en-US" sz="1600" b="1" dirty="0">
                <a:solidFill>
                  <a:schemeClr val="tx2"/>
                </a:solidFill>
                <a:latin typeface="Avenir Next LT Pro" panose="020B0504020202020204" pitchFamily="34" charset="0"/>
              </a:rPr>
              <a:t>company's legal representative </a:t>
            </a:r>
            <a:r>
              <a:rPr lang="en-US" sz="1600" dirty="0">
                <a:solidFill>
                  <a:schemeClr val="tx2"/>
                </a:solidFill>
                <a:latin typeface="Avenir Next LT Pro" panose="020B0504020202020204" pitchFamily="34" charset="0"/>
              </a:rPr>
              <a:t>and sent in pdf format. / </a:t>
            </a:r>
            <a:r>
              <a:rPr lang="pt-BR" sz="1600" b="1" i="1" dirty="0">
                <a:solidFill>
                  <a:srgbClr val="FF0000"/>
                </a:solidFill>
                <a:latin typeface="Avenir Next LT Pro" panose="020B0504020202020204" pitchFamily="34" charset="0"/>
              </a:rPr>
              <a:t>Atenção:</a:t>
            </a:r>
            <a:r>
              <a:rPr lang="pt-BR" sz="1600" i="1" dirty="0">
                <a:solidFill>
                  <a:schemeClr val="tx2"/>
                </a:solidFill>
                <a:latin typeface="Avenir Next LT Pro" panose="020B0504020202020204" pitchFamily="34" charset="0"/>
              </a:rPr>
              <a:t> Esse questionário deve ser assinado pelo </a:t>
            </a:r>
            <a:r>
              <a:rPr lang="pt-BR" sz="1600" b="1" i="1" dirty="0">
                <a:solidFill>
                  <a:schemeClr val="tx2"/>
                </a:solidFill>
                <a:latin typeface="Avenir Next LT Pro" panose="020B0504020202020204" pitchFamily="34" charset="0"/>
              </a:rPr>
              <a:t>representante legal da companhia </a:t>
            </a:r>
            <a:r>
              <a:rPr lang="pt-BR" sz="1600" i="1" dirty="0">
                <a:solidFill>
                  <a:schemeClr val="tx2"/>
                </a:solidFill>
                <a:latin typeface="Avenir Next LT Pro" panose="020B0504020202020204" pitchFamily="34" charset="0"/>
              </a:rPr>
              <a:t>e enviado em formato </a:t>
            </a:r>
            <a:r>
              <a:rPr lang="pt-BR" sz="1600" i="1" dirty="0" err="1">
                <a:solidFill>
                  <a:schemeClr val="tx2"/>
                </a:solidFill>
                <a:latin typeface="Avenir Next LT Pro" panose="020B0504020202020204" pitchFamily="34" charset="0"/>
              </a:rPr>
              <a:t>pdf</a:t>
            </a:r>
            <a:r>
              <a:rPr lang="pt-BR" sz="1600" i="1" dirty="0">
                <a:solidFill>
                  <a:schemeClr val="tx2"/>
                </a:solidFill>
                <a:latin typeface="Avenir Next LT Pro" panose="020B0504020202020204" pitchFamily="34" charset="0"/>
              </a:rPr>
              <a:t>.</a:t>
            </a:r>
          </a:p>
          <a:p>
            <a:endParaRPr lang="en-US" sz="1600" dirty="0">
              <a:solidFill>
                <a:schemeClr val="tx2"/>
              </a:solidFill>
              <a:latin typeface="Avenir Next LT Pro" panose="020B0504020202020204" pitchFamily="34" charset="0"/>
            </a:endParaRPr>
          </a:p>
        </p:txBody>
      </p:sp>
    </p:spTree>
    <p:extLst>
      <p:ext uri="{BB962C8B-B14F-4D97-AF65-F5344CB8AC3E}">
        <p14:creationId xmlns:p14="http://schemas.microsoft.com/office/powerpoint/2010/main" val="8655065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54B9B95-0218-3D0C-F959-2D3EA9F7E237}"/>
              </a:ext>
            </a:extLst>
          </p:cNvPr>
          <p:cNvSpPr>
            <a:spLocks noGrp="1"/>
          </p:cNvSpPr>
          <p:nvPr>
            <p:ph type="title"/>
          </p:nvPr>
        </p:nvSpPr>
        <p:spPr>
          <a:xfrm>
            <a:off x="334963" y="225969"/>
            <a:ext cx="9700577" cy="430887"/>
          </a:xfrm>
        </p:spPr>
        <p:txBody>
          <a:bodyPr/>
          <a:lstStyle/>
          <a:p>
            <a:r>
              <a:rPr lang="pt-BR" sz="2800" dirty="0">
                <a:solidFill>
                  <a:schemeClr val="tx2"/>
                </a:solidFill>
              </a:rPr>
              <a:t>Dúvidas</a:t>
            </a:r>
            <a:endParaRPr lang="pt-BR" sz="2800" dirty="0"/>
          </a:p>
        </p:txBody>
      </p:sp>
      <p:sp>
        <p:nvSpPr>
          <p:cNvPr id="3" name="CaixaDeTexto 2">
            <a:extLst>
              <a:ext uri="{FF2B5EF4-FFF2-40B4-BE49-F238E27FC236}">
                <a16:creationId xmlns:a16="http://schemas.microsoft.com/office/drawing/2014/main" id="{572851A0-CC58-60A3-B703-0C5135E208B8}"/>
              </a:ext>
            </a:extLst>
          </p:cNvPr>
          <p:cNvSpPr txBox="1"/>
          <p:nvPr/>
        </p:nvSpPr>
        <p:spPr>
          <a:xfrm>
            <a:off x="685800" y="862339"/>
            <a:ext cx="11004452" cy="1569660"/>
          </a:xfrm>
          <a:prstGeom prst="rect">
            <a:avLst/>
          </a:prstGeom>
          <a:noFill/>
        </p:spPr>
        <p:txBody>
          <a:bodyPr wrap="square" lIns="91440" tIns="45720" rIns="91440" bIns="45720" rtlCol="0" anchor="t">
            <a:spAutoFit/>
          </a:bodyPr>
          <a:lstStyle/>
          <a:p>
            <a:pPr algn="ctr"/>
            <a:r>
              <a:rPr lang="en-US" sz="2400" dirty="0">
                <a:solidFill>
                  <a:schemeClr val="tx2"/>
                </a:solidFill>
                <a:latin typeface="Avenir Next LT Pro" panose="020B0504020202020204" pitchFamily="34" charset="0"/>
              </a:rPr>
              <a:t>If you have any questions, please do not hesitate to contact us via email </a:t>
            </a:r>
            <a:r>
              <a:rPr lang="pt-BR" sz="2400" u="sng" dirty="0">
                <a:solidFill>
                  <a:schemeClr val="tx2"/>
                </a:solidFill>
                <a:highlight>
                  <a:srgbClr val="C0C0C0"/>
                </a:highlight>
                <a:latin typeface="Avenir Next LT Pro" panose="020B0504020202020204" pitchFamily="34" charset="0"/>
                <a:ea typeface="+mn-lt"/>
                <a:cs typeface="+mn-lt"/>
                <a:hlinkClick r:id="rId2">
                  <a:extLst>
                    <a:ext uri="{A12FA001-AC4F-418D-AE19-62706E023703}">
                      <ahyp:hlinkClr xmlns:ahyp="http://schemas.microsoft.com/office/drawing/2018/hyperlinkcolor" val="tx"/>
                    </a:ext>
                  </a:extLst>
                </a:hlinkClick>
              </a:rPr>
              <a:t>fornecedores@seacrestpetroleo.com</a:t>
            </a:r>
            <a:r>
              <a:rPr lang="pt-BR" sz="2400" dirty="0">
                <a:solidFill>
                  <a:schemeClr val="tx2"/>
                </a:solidFill>
                <a:highlight>
                  <a:srgbClr val="C0C0C0"/>
                </a:highlight>
                <a:latin typeface="Avenir Next LT Pro" panose="020B0504020202020204" pitchFamily="34" charset="0"/>
                <a:ea typeface="+mn-lt"/>
                <a:cs typeface="+mn-lt"/>
              </a:rPr>
              <a:t> </a:t>
            </a:r>
            <a:r>
              <a:rPr lang="pt-BR" sz="2400" dirty="0">
                <a:solidFill>
                  <a:schemeClr val="tx2"/>
                </a:solidFill>
                <a:latin typeface="Avenir Next LT Pro" panose="020B0504020202020204" pitchFamily="34" charset="0"/>
              </a:rPr>
              <a:t> / </a:t>
            </a:r>
            <a:r>
              <a:rPr lang="pt-BR" sz="2400" i="1">
                <a:solidFill>
                  <a:schemeClr val="tx2"/>
                </a:solidFill>
                <a:latin typeface="Avenir Next LT Pro" panose="020B0504020202020204" pitchFamily="34" charset="0"/>
              </a:rPr>
              <a:t>Caso haja </a:t>
            </a:r>
            <a:r>
              <a:rPr lang="pt-BR" sz="2400" i="1" dirty="0">
                <a:solidFill>
                  <a:schemeClr val="tx2"/>
                </a:solidFill>
                <a:latin typeface="Avenir Next LT Pro" panose="020B0504020202020204" pitchFamily="34" charset="0"/>
              </a:rPr>
              <a:t>quaisquer questões, por favor, não hesitem em nos contactar pelo e-mail </a:t>
            </a:r>
            <a:r>
              <a:rPr lang="pt-BR" sz="2400" i="1" u="sng" dirty="0">
                <a:solidFill>
                  <a:schemeClr val="tx2"/>
                </a:solidFill>
                <a:highlight>
                  <a:srgbClr val="C0C0C0"/>
                </a:highlight>
                <a:latin typeface="Avenir Next LT Pro" panose="020B0504020202020204" pitchFamily="34" charset="0"/>
                <a:ea typeface="+mn-lt"/>
                <a:cs typeface="+mn-lt"/>
                <a:hlinkClick r:id="rId2">
                  <a:extLst>
                    <a:ext uri="{A12FA001-AC4F-418D-AE19-62706E023703}">
                      <ahyp:hlinkClr xmlns:ahyp="http://schemas.microsoft.com/office/drawing/2018/hyperlinkcolor" val="tx"/>
                    </a:ext>
                  </a:extLst>
                </a:hlinkClick>
              </a:rPr>
              <a:t>fornecedores@seacrestpetroleo.com</a:t>
            </a:r>
            <a:r>
              <a:rPr lang="pt-BR" sz="2400" i="1" dirty="0">
                <a:solidFill>
                  <a:schemeClr val="tx2"/>
                </a:solidFill>
                <a:highlight>
                  <a:srgbClr val="C0C0C0"/>
                </a:highlight>
                <a:latin typeface="Avenir Next LT Pro" panose="020B0504020202020204" pitchFamily="34" charset="0"/>
                <a:ea typeface="+mn-lt"/>
                <a:cs typeface="+mn-lt"/>
              </a:rPr>
              <a:t> </a:t>
            </a:r>
            <a:endParaRPr lang="pt-BR" sz="2400" i="1" dirty="0">
              <a:solidFill>
                <a:schemeClr val="tx2"/>
              </a:solidFill>
              <a:latin typeface="Avenir Next LT Pro" panose="020B0504020202020204" pitchFamily="34" charset="0"/>
              <a:cs typeface="Calibri"/>
            </a:endParaRPr>
          </a:p>
        </p:txBody>
      </p:sp>
      <p:sp>
        <p:nvSpPr>
          <p:cNvPr id="5" name="CaixaDeTexto 4">
            <a:extLst>
              <a:ext uri="{FF2B5EF4-FFF2-40B4-BE49-F238E27FC236}">
                <a16:creationId xmlns:a16="http://schemas.microsoft.com/office/drawing/2014/main" id="{5AE7695E-E307-E299-6279-46C3ED279062}"/>
              </a:ext>
            </a:extLst>
          </p:cNvPr>
          <p:cNvSpPr txBox="1"/>
          <p:nvPr/>
        </p:nvSpPr>
        <p:spPr>
          <a:xfrm>
            <a:off x="4518734" y="1819921"/>
            <a:ext cx="3302493" cy="4508927"/>
          </a:xfrm>
          <a:prstGeom prst="rect">
            <a:avLst/>
          </a:prstGeom>
          <a:noFill/>
        </p:spPr>
        <p:txBody>
          <a:bodyPr wrap="square" rtlCol="0">
            <a:spAutoFit/>
          </a:bodyPr>
          <a:lstStyle/>
          <a:p>
            <a:pPr algn="ctr"/>
            <a:r>
              <a:rPr lang="pt-BR" sz="28700" dirty="0">
                <a:solidFill>
                  <a:schemeClr val="accent1">
                    <a:lumMod val="50000"/>
                  </a:schemeClr>
                </a:solidFill>
                <a:latin typeface="Avenir Next LT Pro" panose="020B0504020202020204" pitchFamily="34" charset="0"/>
              </a:rPr>
              <a:t>?</a:t>
            </a:r>
          </a:p>
        </p:txBody>
      </p:sp>
    </p:spTree>
    <p:extLst>
      <p:ext uri="{BB962C8B-B14F-4D97-AF65-F5344CB8AC3E}">
        <p14:creationId xmlns:p14="http://schemas.microsoft.com/office/powerpoint/2010/main" val="317607125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ersonalizar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09c9568d-4b15-4801-b038-d18f02149fc2" xsi:nil="true"/>
    <lcf76f155ced4ddcb4097134ff3c332f xmlns="4e019948-e223-485b-9598-2ee82fe549d4">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D96F0FD8138D646ADD2BAC1D3212BFF" ma:contentTypeVersion="18" ma:contentTypeDescription="Create a new document." ma:contentTypeScope="" ma:versionID="9cd0735bd9ae6c1763f239a0478d646d">
  <xsd:schema xmlns:xsd="http://www.w3.org/2001/XMLSchema" xmlns:xs="http://www.w3.org/2001/XMLSchema" xmlns:p="http://schemas.microsoft.com/office/2006/metadata/properties" xmlns:ns2="4e019948-e223-485b-9598-2ee82fe549d4" xmlns:ns3="09c9568d-4b15-4801-b038-d18f02149fc2" targetNamespace="http://schemas.microsoft.com/office/2006/metadata/properties" ma:root="true" ma:fieldsID="6075cccec99d034eb6dcdeebe1e43aeb" ns2:_="" ns3:_="">
    <xsd:import namespace="4e019948-e223-485b-9598-2ee82fe549d4"/>
    <xsd:import namespace="09c9568d-4b15-4801-b038-d18f02149fc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e019948-e223-485b-9598-2ee82fe549d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051de14-5aee-4a19-82d5-f1d366f6177a"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9c9568d-4b15-4801-b038-d18f02149fc2"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2f1a857-a3e0-4c86-8951-b6f95a0b2b67}" ma:internalName="TaxCatchAll" ma:showField="CatchAllData" ma:web="09c9568d-4b15-4801-b038-d18f02149fc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FF2B8AB-10D1-4093-A8FF-9EE2E58FEA47}">
  <ds:schemaRefs>
    <ds:schemaRef ds:uri="http://schemas.microsoft.com/sharepoint/v3/contenttype/forms"/>
  </ds:schemaRefs>
</ds:datastoreItem>
</file>

<file path=customXml/itemProps2.xml><?xml version="1.0" encoding="utf-8"?>
<ds:datastoreItem xmlns:ds="http://schemas.openxmlformats.org/officeDocument/2006/customXml" ds:itemID="{24706436-D496-4D6E-9FB9-5BC6DF72F239}">
  <ds:schemaRefs>
    <ds:schemaRef ds:uri="http://schemas.microsoft.com/office/infopath/2007/PartnerControls"/>
    <ds:schemaRef ds:uri="09c9568d-4b15-4801-b038-d18f02149fc2"/>
    <ds:schemaRef ds:uri="http://purl.org/dc/terms/"/>
    <ds:schemaRef ds:uri="4e019948-e223-485b-9598-2ee82fe549d4"/>
    <ds:schemaRef ds:uri="http://schemas.microsoft.com/office/2006/documentManagement/types"/>
    <ds:schemaRef ds:uri="http://www.w3.org/XML/1998/namespace"/>
    <ds:schemaRef ds:uri="http://schemas.microsoft.com/office/2006/metadata/properties"/>
    <ds:schemaRef ds:uri="http://schemas.openxmlformats.org/package/2006/metadata/core-properties"/>
    <ds:schemaRef ds:uri="http://purl.org/dc/dcmitype/"/>
    <ds:schemaRef ds:uri="http://purl.org/dc/elements/1.1/"/>
  </ds:schemaRefs>
</ds:datastoreItem>
</file>

<file path=customXml/itemProps3.xml><?xml version="1.0" encoding="utf-8"?>
<ds:datastoreItem xmlns:ds="http://schemas.openxmlformats.org/officeDocument/2006/customXml" ds:itemID="{6F2E18A2-C40C-490C-8C55-28E767B5D5E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e019948-e223-485b-9598-2ee82fe549d4"/>
    <ds:schemaRef ds:uri="09c9568d-4b15-4801-b038-d18f02149fc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3023</TotalTime>
  <Words>417</Words>
  <Application>Microsoft Office PowerPoint</Application>
  <PresentationFormat>Widescreen</PresentationFormat>
  <Paragraphs>24</Paragraphs>
  <Slides>4</Slides>
  <Notes>0</Notes>
  <HiddenSlides>0</HiddenSlides>
  <MMClips>0</MMClips>
  <ScaleCrop>false</ScaleCrop>
  <HeadingPairs>
    <vt:vector size="8" baseType="variant">
      <vt:variant>
        <vt:lpstr>Fontes usadas</vt:lpstr>
      </vt:variant>
      <vt:variant>
        <vt:i4>6</vt:i4>
      </vt:variant>
      <vt:variant>
        <vt:lpstr>Tema</vt:lpstr>
      </vt:variant>
      <vt:variant>
        <vt:i4>2</vt:i4>
      </vt:variant>
      <vt:variant>
        <vt:lpstr>Servidores OLE inseridos</vt:lpstr>
      </vt:variant>
      <vt:variant>
        <vt:i4>1</vt:i4>
      </vt:variant>
      <vt:variant>
        <vt:lpstr>Títulos de slides</vt:lpstr>
      </vt:variant>
      <vt:variant>
        <vt:i4>4</vt:i4>
      </vt:variant>
    </vt:vector>
  </HeadingPairs>
  <TitlesOfParts>
    <vt:vector size="13" baseType="lpstr">
      <vt:lpstr>Arial</vt:lpstr>
      <vt:lpstr>Avenir Next LT Pro</vt:lpstr>
      <vt:lpstr>Avenir Next LT Pro Demi</vt:lpstr>
      <vt:lpstr>Avenir Next LT Pro Light</vt:lpstr>
      <vt:lpstr>Calibri</vt:lpstr>
      <vt:lpstr>Calibri Light</vt:lpstr>
      <vt:lpstr>1_Office Theme</vt:lpstr>
      <vt:lpstr>Personalizar design</vt:lpstr>
      <vt:lpstr>think-cell Slide</vt:lpstr>
      <vt:lpstr>Apresentação do PowerPoint</vt:lpstr>
      <vt:lpstr>How to become a Seacrest Supplier? / Como se tornar um fornecedor da Seacrest? </vt:lpstr>
      <vt:lpstr>Anti-corruption questionnaire / Questionário Anticorrupção (QAC)</vt:lpstr>
      <vt:lpstr>Dúvidas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Birk Unhjem Haugan</dc:creator>
  <cp:lastModifiedBy>Bruno Barros</cp:lastModifiedBy>
  <cp:revision>12</cp:revision>
  <dcterms:created xsi:type="dcterms:W3CDTF">2021-11-12T11:06:28Z</dcterms:created>
  <dcterms:modified xsi:type="dcterms:W3CDTF">2023-10-31T17:14:27Z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0x0101004D96F0FD8138D646ADD2BAC1D3212BFF</vt:lpwstr>
  </property>
  <property fmtid="{D5CDD505-2E9C-101B-9397-08002B2CF9AE}" pid="3" name="MediaServiceImageTags">
    <vt:lpwstr/>
  </property>
</Properties>
</file>